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65" r:id="rId4"/>
    <p:sldId id="268" r:id="rId5"/>
    <p:sldId id="269" r:id="rId6"/>
    <p:sldId id="267" r:id="rId7"/>
    <p:sldId id="270" r:id="rId8"/>
    <p:sldId id="263" r:id="rId9"/>
    <p:sldId id="271" r:id="rId10"/>
    <p:sldId id="272" r:id="rId11"/>
    <p:sldId id="273" r:id="rId12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Világos stílus 2 – 1. jelölőszín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08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71650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968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501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3567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236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63684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7556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1278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7551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0566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2755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CD4A2-4747-4BAD-9A8C-D85CFEA9455F}" type="datetimeFigureOut">
              <a:rPr lang="hu-HU" smtClean="0"/>
              <a:t>2020.09.05.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9C489-7367-470E-924A-7A9CF9D216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6553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77048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/>
              <a:t>Hely – sebesség – gyorsulás</a:t>
            </a:r>
            <a:endParaRPr lang="hu-HU" dirty="0"/>
          </a:p>
          <a:p>
            <a:endParaRPr lang="hu-HU" dirty="0"/>
          </a:p>
          <a:p>
            <a:r>
              <a:rPr lang="hu-HU" dirty="0"/>
              <a:t>„s = </a:t>
            </a:r>
            <a:r>
              <a:rPr lang="hu-HU" dirty="0" err="1"/>
              <a:t>vt</a:t>
            </a:r>
            <a:r>
              <a:rPr lang="hu-HU" dirty="0"/>
              <a:t>”   (és  „s = </a:t>
            </a:r>
            <a:r>
              <a:rPr lang="hu-HU" dirty="0" err="1"/>
              <a:t>vt</a:t>
            </a:r>
            <a:r>
              <a:rPr lang="hu-HU" dirty="0"/>
              <a:t> + ½at</a:t>
            </a:r>
            <a:r>
              <a:rPr lang="hu-HU" baseline="30000" dirty="0"/>
              <a:t>2</a:t>
            </a:r>
            <a:r>
              <a:rPr lang="hu-HU" dirty="0"/>
              <a:t>”) :   út  </a:t>
            </a:r>
            <a:r>
              <a:rPr lang="hu-HU" dirty="0">
                <a:sym typeface="Symbol"/>
              </a:rPr>
              <a:t>  hol van a test?</a:t>
            </a:r>
          </a:p>
          <a:p>
            <a:r>
              <a:rPr lang="hu-HU" dirty="0">
                <a:sym typeface="Symbol"/>
              </a:rPr>
              <a:t>Hely    elmozdulás, út.</a:t>
            </a:r>
          </a:p>
          <a:p>
            <a:endParaRPr lang="hu-HU" dirty="0"/>
          </a:p>
          <a:p>
            <a:r>
              <a:rPr lang="hu-HU" dirty="0"/>
              <a:t>Sebesség: a test helyének változása.</a:t>
            </a:r>
          </a:p>
          <a:p>
            <a:r>
              <a:rPr lang="hu-HU" dirty="0"/>
              <a:t>Gyorsulás: a test sebességének változása.</a:t>
            </a:r>
          </a:p>
        </p:txBody>
      </p:sp>
      <p:pic>
        <p:nvPicPr>
          <p:cNvPr id="3" name="bevfiz_1A_elm1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99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9827"/>
    </mc:Choice>
    <mc:Fallback>
      <p:transition spd="slow" advTm="19982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561" x="1312863" y="1458913"/>
          <p14:tracePt t="15593" x="1312863" y="1449388"/>
          <p14:tracePt t="15617" x="1304925" y="1433513"/>
          <p14:tracePt t="15625" x="1304925" y="1416050"/>
          <p14:tracePt t="15649" x="1296988" y="1390650"/>
          <p14:tracePt t="15649" x="1287463" y="1347788"/>
          <p14:tracePt t="15664" x="1271588" y="1330325"/>
          <p14:tracePt t="15665" x="1262063" y="1312863"/>
          <p14:tracePt t="15681" x="1262063" y="1304925"/>
          <p14:tracePt t="15681" x="1254125" y="1296988"/>
          <p14:tracePt t="15708" x="1244600" y="1279525"/>
          <p14:tracePt t="15709" x="1219200" y="1254125"/>
          <p14:tracePt t="15715" x="1211263" y="1236663"/>
          <p14:tracePt t="15738" x="1203325" y="1228725"/>
          <p14:tracePt t="15749" x="1193800" y="1211263"/>
          <p14:tracePt t="15749" x="1185863" y="1203325"/>
          <p14:tracePt t="15779" x="1176338" y="1203325"/>
          <p14:tracePt t="15782" x="1160463" y="1185863"/>
          <p14:tracePt t="15808" x="1150938" y="1176338"/>
          <p14:tracePt t="15809" x="1117600" y="1176338"/>
          <p14:tracePt t="15838" x="1109663" y="1160463"/>
          <p14:tracePt t="15849" x="1092200" y="1150938"/>
          <p14:tracePt t="15849" x="1057275" y="1125538"/>
          <p14:tracePt t="15878" x="1041400" y="1117600"/>
          <p14:tracePt t="15879" x="1014413" y="1100138"/>
          <p14:tracePt t="15881" x="1006475" y="1092200"/>
          <p14:tracePt t="15908" x="1006475" y="1082675"/>
          <p14:tracePt t="15909" x="989013" y="1082675"/>
          <p14:tracePt t="15915" x="981075" y="1074738"/>
          <p14:tracePt t="15938" x="973138" y="1066800"/>
          <p14:tracePt t="15939" x="955675" y="1066800"/>
          <p14:tracePt t="15948" x="938213" y="1066800"/>
          <p14:tracePt t="15978" x="930275" y="1066800"/>
          <p14:tracePt t="15982" x="920750" y="1066800"/>
          <p14:tracePt t="16009" x="912813" y="1066800"/>
          <p14:tracePt t="16017" x="904875" y="1057275"/>
          <p14:tracePt t="16038" x="895350" y="1057275"/>
          <p14:tracePt t="16049" x="877888" y="1057275"/>
          <p14:tracePt t="16049" x="852488" y="1057275"/>
          <p14:tracePt t="16081" x="793750" y="1057275"/>
          <p14:tracePt t="16108" x="776288" y="1057275"/>
          <p14:tracePt t="16115" x="733425" y="1057275"/>
          <p14:tracePt t="16138" x="708025" y="1057275"/>
          <p14:tracePt t="16139" x="657225" y="1066800"/>
          <p14:tracePt t="16148" x="639763" y="1066800"/>
          <p14:tracePt t="16178" x="622300" y="1074738"/>
          <p14:tracePt t="16179" x="588963" y="1092200"/>
          <p14:tracePt t="16208" x="579438" y="1092200"/>
          <p14:tracePt t="16209" x="563563" y="1109663"/>
          <p14:tracePt t="16238" x="563563" y="1117600"/>
          <p14:tracePt t="16239" x="546100" y="1135063"/>
          <p14:tracePt t="16248" x="528638" y="1143000"/>
          <p14:tracePt t="16249" x="520700" y="1150938"/>
          <p14:tracePt t="16278" x="511175" y="1150938"/>
          <p14:tracePt t="16279" x="495300" y="1168400"/>
          <p14:tracePt t="16281" x="469900" y="1185863"/>
          <p14:tracePt t="16308" x="460375" y="1193800"/>
          <p14:tracePt t="16309" x="434975" y="1211263"/>
          <p14:tracePt t="16315" x="427038" y="1211263"/>
          <p14:tracePt t="16338" x="409575" y="1219200"/>
          <p14:tracePt t="16339" x="392113" y="1236663"/>
          <p14:tracePt t="16368" x="392113" y="1244600"/>
          <p14:tracePt t="16369" x="384175" y="1244600"/>
          <p14:tracePt t="16382" x="384175" y="1254125"/>
          <p14:tracePt t="16408" x="384175" y="1262063"/>
          <p14:tracePt t="16409" x="384175" y="1304925"/>
          <p14:tracePt t="16438" x="384175" y="1312863"/>
          <p14:tracePt t="16448" x="392113" y="1339850"/>
          <p14:tracePt t="16449" x="392113" y="1365250"/>
          <p14:tracePt t="16478" x="401638" y="1373188"/>
          <p14:tracePt t="16479" x="442913" y="1416050"/>
          <p14:tracePt t="16481" x="452438" y="1433513"/>
          <p14:tracePt t="16508" x="469900" y="1449388"/>
          <p14:tracePt t="16509" x="503238" y="1492250"/>
          <p14:tracePt t="16515" x="511175" y="1509713"/>
          <p14:tracePt t="16538" x="520700" y="1509713"/>
          <p14:tracePt t="16539" x="528638" y="1517650"/>
          <p14:tracePt t="16569" x="538163" y="1527175"/>
          <p14:tracePt t="16581" x="546100" y="1527175"/>
          <p14:tracePt t="16608" x="554038" y="1527175"/>
          <p14:tracePt t="16609" x="596900" y="1552575"/>
          <p14:tracePt t="16638" x="614363" y="1560513"/>
          <p14:tracePt t="16639" x="647700" y="1577975"/>
          <p14:tracePt t="16648" x="665163" y="1585913"/>
          <p14:tracePt t="16649" x="690563" y="1595438"/>
          <p14:tracePt t="16678" x="708025" y="1603375"/>
          <p14:tracePt t="16679" x="750888" y="1620838"/>
          <p14:tracePt t="16681" x="758825" y="1628775"/>
          <p14:tracePt t="16708" x="776288" y="1628775"/>
          <p14:tracePt t="16709" x="793750" y="1638300"/>
          <p14:tracePt t="16715" x="801688" y="1638300"/>
          <p14:tracePt t="16738" x="809625" y="1646238"/>
          <p14:tracePt t="16739" x="844550" y="1646238"/>
          <p14:tracePt t="16747" x="862013" y="1646238"/>
          <p14:tracePt t="16768" x="895350" y="1646238"/>
          <p14:tracePt t="16769" x="938213" y="1646238"/>
          <p14:tracePt t="16781" x="963613" y="1646238"/>
          <p14:tracePt t="16808" x="981075" y="1646238"/>
          <p14:tracePt t="16814" x="1041400" y="1646238"/>
          <p14:tracePt t="16838" x="1057275" y="1646238"/>
          <p14:tracePt t="16848" x="1100138" y="1646238"/>
          <p14:tracePt t="16849" x="1125538" y="1646238"/>
          <p14:tracePt t="16878" x="1143000" y="1646238"/>
          <p14:tracePt t="16879" x="1160463" y="1646238"/>
          <p14:tracePt t="16881" x="1176338" y="1646238"/>
          <p14:tracePt t="16908" x="1185863" y="1646238"/>
          <p14:tracePt t="16909" x="1211263" y="1628775"/>
          <p14:tracePt t="16915" x="1228725" y="1612900"/>
          <p14:tracePt t="16938" x="1254125" y="1595438"/>
          <p14:tracePt t="16939" x="1296988" y="1560513"/>
          <p14:tracePt t="16947" x="1322388" y="1544638"/>
          <p14:tracePt t="16968" x="1339850" y="1535113"/>
          <p14:tracePt t="16969" x="1365250" y="1517650"/>
          <p14:tracePt t="16981" x="1373188" y="1517650"/>
          <p14:tracePt t="17008" x="1381125" y="1509713"/>
          <p14:tracePt t="17009" x="1381125" y="1501775"/>
          <p14:tracePt t="17038" x="1390650" y="1501775"/>
          <p14:tracePt t="17039" x="1390650" y="1484313"/>
          <p14:tracePt t="17049" x="1390650" y="1458913"/>
          <p14:tracePt t="17078" x="1390650" y="1441450"/>
          <p14:tracePt t="17079" x="1390650" y="1373188"/>
          <p14:tracePt t="17081" x="1373188" y="1339850"/>
          <p14:tracePt t="17108" x="1355725" y="1304925"/>
          <p14:tracePt t="17109" x="1347788" y="1262063"/>
          <p14:tracePt t="17109" x="0" y="0"/>
        </p14:tracePtLst>
        <p14:tracePtLst>
          <p14:tracePt t="19457" x="3122613" y="1304925"/>
          <p14:tracePt t="19473" x="3122613" y="1296988"/>
          <p14:tracePt t="19489" x="3122613" y="1279525"/>
          <p14:tracePt t="19513" x="3113088" y="1271588"/>
          <p14:tracePt t="19539" x="3095625" y="1244600"/>
          <p14:tracePt t="19540" x="3070225" y="1211263"/>
          <p14:tracePt t="19546" x="3070225" y="1193800"/>
          <p14:tracePt t="19568" x="3054350" y="1193800"/>
          <p14:tracePt t="19580" x="3027363" y="1176338"/>
          <p14:tracePt t="19580" x="3027363" y="1168400"/>
          <p14:tracePt t="19609" x="3019425" y="1160463"/>
          <p14:tracePt t="19610" x="2986088" y="1150938"/>
          <p14:tracePt t="19638" x="2986088" y="1143000"/>
          <p14:tracePt t="19646" x="2951163" y="1125538"/>
          <p14:tracePt t="19647" x="2933700" y="1125538"/>
          <p14:tracePt t="19668" x="2908300" y="1117600"/>
          <p14:tracePt t="19669" x="2865438" y="1100138"/>
          <p14:tracePt t="19681" x="2832100" y="1100138"/>
          <p14:tracePt t="19681" x="2814638" y="1092200"/>
          <p14:tracePt t="19708" x="2789238" y="1092200"/>
          <p14:tracePt t="19709" x="2755900" y="1082675"/>
          <p14:tracePt t="19713" x="2728913" y="1082675"/>
          <p14:tracePt t="19738" x="2720975" y="1074738"/>
          <p14:tracePt t="19739" x="2678113" y="1074738"/>
          <p14:tracePt t="19747" x="2660650" y="1074738"/>
          <p14:tracePt t="19768" x="2635250" y="1074738"/>
          <p14:tracePt t="19769" x="2584450" y="1074738"/>
          <p14:tracePt t="19780" x="2551113" y="1074738"/>
          <p14:tracePt t="19808" x="2533650" y="1074738"/>
          <p14:tracePt t="19809" x="2447925" y="1074738"/>
          <p14:tracePt t="19838" x="2422525" y="1074738"/>
          <p14:tracePt t="19839" x="2387600" y="1074738"/>
          <p14:tracePt t="19846" x="2371725" y="1074738"/>
          <p14:tracePt t="19868" x="2354263" y="1074738"/>
          <p14:tracePt t="19869" x="2319338" y="1074738"/>
          <p14:tracePt t="19881" x="2303463" y="1074738"/>
          <p14:tracePt t="19881" x="2278063" y="1074738"/>
          <p14:tracePt t="19908" x="2260600" y="1074738"/>
          <p14:tracePt t="19913" x="2192338" y="1074738"/>
          <p14:tracePt t="19913" x="2166938" y="1074738"/>
          <p14:tracePt t="19938" x="2141538" y="1074738"/>
          <p14:tracePt t="19947" x="2089150" y="1074738"/>
          <p14:tracePt t="19948" x="2073275" y="1074738"/>
          <p14:tracePt t="19968" x="2063750" y="1082675"/>
          <p14:tracePt t="19969" x="2030413" y="1082675"/>
          <p14:tracePt t="19980" x="2020888" y="1082675"/>
          <p14:tracePt t="20008" x="2005013" y="1092200"/>
          <p14:tracePt t="20009" x="1944688" y="1092200"/>
          <p14:tracePt t="20038" x="1927225" y="1092200"/>
          <p14:tracePt t="20040" x="1884363" y="1092200"/>
          <p14:tracePt t="20047" x="1858963" y="1092200"/>
          <p14:tracePt t="20068" x="1843088" y="1100138"/>
          <p14:tracePt t="20069" x="1808163" y="1109663"/>
          <p14:tracePt t="20081" x="1790700" y="1109663"/>
          <p14:tracePt t="20081" x="1774825" y="1117600"/>
          <p14:tracePt t="20108" x="1747838" y="1117600"/>
          <p14:tracePt t="20109" x="1706563" y="1125538"/>
          <p14:tracePt t="20113" x="1689100" y="1135063"/>
          <p14:tracePt t="20138" x="1663700" y="1143000"/>
          <p14:tracePt t="20139" x="1638300" y="1150938"/>
          <p14:tracePt t="20147" x="1628775" y="1160463"/>
          <p14:tracePt t="20168" x="1620838" y="1160463"/>
          <p14:tracePt t="20169" x="1612900" y="1176338"/>
          <p14:tracePt t="20180" x="1603375" y="1176338"/>
          <p14:tracePt t="20208" x="1595438" y="1185863"/>
          <p14:tracePt t="20209" x="1595438" y="1203325"/>
          <p14:tracePt t="20238" x="1585913" y="1211263"/>
          <p14:tracePt t="20239" x="1585913" y="1228725"/>
          <p14:tracePt t="20246" x="1585913" y="1236663"/>
          <p14:tracePt t="20268" x="1585913" y="1254125"/>
          <p14:tracePt t="20269" x="1577975" y="1287463"/>
          <p14:tracePt t="20281" x="1577975" y="1304925"/>
          <p14:tracePt t="20281" x="1577975" y="1322388"/>
          <p14:tracePt t="20308" x="1577975" y="1339850"/>
          <p14:tracePt t="20309" x="1577975" y="1381125"/>
          <p14:tracePt t="20313" x="1577975" y="1408113"/>
          <p14:tracePt t="20338" x="1577975" y="1416050"/>
          <p14:tracePt t="20339" x="1577975" y="1449388"/>
          <p14:tracePt t="20347" x="1577975" y="1466850"/>
          <p14:tracePt t="20368" x="1585913" y="1476375"/>
          <p14:tracePt t="20369" x="1595438" y="1484313"/>
          <p14:tracePt t="20380" x="1603375" y="1484313"/>
          <p14:tracePt t="20408" x="1603375" y="1492250"/>
          <p14:tracePt t="20414" x="1620838" y="1509713"/>
          <p14:tracePt t="20438" x="1628775" y="1509713"/>
          <p14:tracePt t="20439" x="1638300" y="1527175"/>
          <p14:tracePt t="20446" x="1654175" y="1527175"/>
          <p14:tracePt t="20468" x="1671638" y="1544638"/>
          <p14:tracePt t="20469" x="1706563" y="1552575"/>
          <p14:tracePt t="20480" x="1747838" y="1560513"/>
          <p14:tracePt t="20481" x="1765300" y="1570038"/>
          <p14:tracePt t="20508" x="1790700" y="1570038"/>
          <p14:tracePt t="20509" x="1843088" y="1577975"/>
          <p14:tracePt t="20513" x="1876425" y="1585913"/>
          <p14:tracePt t="20538" x="1919288" y="1595438"/>
          <p14:tracePt t="20539" x="2005013" y="1603375"/>
          <p14:tracePt t="20547" x="2038350" y="1603375"/>
          <p14:tracePt t="20568" x="2073275" y="1603375"/>
          <p14:tracePt t="20569" x="2132013" y="1603375"/>
          <p14:tracePt t="20579" x="2157413" y="1603375"/>
          <p14:tracePt t="20608" x="2184400" y="1603375"/>
          <p14:tracePt t="20614" x="2235200" y="1612900"/>
          <p14:tracePt t="20638" x="2260600" y="1612900"/>
          <p14:tracePt t="20646" x="2303463" y="1612900"/>
          <p14:tracePt t="20668" x="2319338" y="1612900"/>
          <p14:tracePt t="20680" x="2362200" y="1612900"/>
          <p14:tracePt t="20681" x="2379663" y="1612900"/>
          <p14:tracePt t="20708" x="2397125" y="1612900"/>
          <p14:tracePt t="20709" x="2422525" y="1612900"/>
          <p14:tracePt t="20713" x="2439988" y="1612900"/>
          <p14:tracePt t="20738" x="2455863" y="1612900"/>
          <p14:tracePt t="20739" x="2524125" y="1612900"/>
          <p14:tracePt t="20747" x="2551113" y="1612900"/>
          <p14:tracePt t="20768" x="2576513" y="1620838"/>
          <p14:tracePt t="20769" x="2627313" y="1628775"/>
          <p14:tracePt t="20779" x="2670175" y="1628775"/>
          <p14:tracePt t="20808" x="2703513" y="1628775"/>
          <p14:tracePt t="20809" x="2771775" y="1638300"/>
          <p14:tracePt t="20838" x="2789238" y="1638300"/>
          <p14:tracePt t="20839" x="2814638" y="1638300"/>
          <p14:tracePt t="20846" x="2824163" y="1638300"/>
          <p14:tracePt t="20868" x="2832100" y="1638300"/>
          <p14:tracePt t="20869" x="2849563" y="1638300"/>
          <p14:tracePt t="20880" x="2865438" y="1638300"/>
          <p14:tracePt t="20881" x="2874963" y="1638300"/>
          <p14:tracePt t="20908" x="2882900" y="1638300"/>
          <p14:tracePt t="20913" x="2900363" y="1638300"/>
          <p14:tracePt t="20913" x="2917825" y="1638300"/>
          <p14:tracePt t="20938" x="2925763" y="1638300"/>
          <p14:tracePt t="20947" x="2943225" y="1628775"/>
          <p14:tracePt t="20947" x="2951163" y="1620838"/>
          <p14:tracePt t="20968" x="2968625" y="1620838"/>
          <p14:tracePt t="20979" x="2986088" y="1612900"/>
          <p14:tracePt t="20980" x="3011488" y="1612900"/>
          <p14:tracePt t="21008" x="3027363" y="1603375"/>
          <p14:tracePt t="21009" x="3087688" y="1585913"/>
          <p14:tracePt t="21038" x="3095625" y="1577975"/>
          <p14:tracePt t="21039" x="3122613" y="1577975"/>
          <p14:tracePt t="21047" x="3122613" y="1570038"/>
          <p14:tracePt t="21068" x="3130550" y="1570038"/>
          <p14:tracePt t="21069" x="3138488" y="1552575"/>
          <p14:tracePt t="21080" x="3148013" y="1544638"/>
          <p14:tracePt t="21109" x="3148013" y="1535113"/>
          <p14:tracePt t="21109" x="3148013" y="1527175"/>
          <p14:tracePt t="21113" x="3155950" y="1527175"/>
          <p14:tracePt t="21138" x="3155950" y="1517650"/>
          <p14:tracePt t="21147" x="3163888" y="1517650"/>
          <p14:tracePt t="21168" x="3163888" y="1509713"/>
          <p14:tracePt t="21169" x="3173413" y="1501775"/>
          <p14:tracePt t="21179" x="3173413" y="1492250"/>
          <p14:tracePt t="21208" x="3181350" y="1492250"/>
          <p14:tracePt t="21214" x="3181350" y="1484313"/>
          <p14:tracePt t="21238" x="3190875" y="1484313"/>
          <p14:tracePt t="21246" x="3190875" y="1476375"/>
          <p14:tracePt t="21268" x="3190875" y="1466850"/>
          <p14:tracePt t="21269" x="3198813" y="1441450"/>
          <p14:tracePt t="21280" x="3198813" y="1433513"/>
          <p14:tracePt t="21281" x="3206750" y="1416050"/>
          <p14:tracePt t="21308" x="3206750" y="1408113"/>
          <p14:tracePt t="21309" x="3206750" y="1398588"/>
          <p14:tracePt t="21313" x="3206750" y="1390650"/>
          <p14:tracePt t="21345" x="3206750" y="1381125"/>
          <p14:tracePt t="21361" x="3206750" y="1373188"/>
          <p14:tracePt t="21379" x="3206750" y="1365250"/>
          <p14:tracePt t="21380" x="3206750" y="1347788"/>
          <p14:tracePt t="21408" x="3206750" y="1339850"/>
          <p14:tracePt t="21409" x="3198813" y="1322388"/>
          <p14:tracePt t="21438" x="3198813" y="1312863"/>
          <p14:tracePt t="21439" x="3190875" y="1287463"/>
          <p14:tracePt t="21446" x="3173413" y="1279525"/>
          <p14:tracePt t="21468" x="3173413" y="1271588"/>
          <p14:tracePt t="21469" x="3173413" y="1262063"/>
          <p14:tracePt t="21480" x="3163888" y="1254125"/>
          <p14:tracePt t="21508" x="3163888" y="1244600"/>
          <p14:tracePt t="21509" x="3155950" y="1244600"/>
          <p14:tracePt t="21513" x="3148013" y="1228725"/>
          <p14:tracePt t="21538" x="3138488" y="1228725"/>
          <p14:tracePt t="21547" x="3122613" y="1211263"/>
          <p14:tracePt t="21547" x="3105150" y="1185863"/>
          <p14:tracePt t="21568" x="3070225" y="1168400"/>
          <p14:tracePt t="21569" x="3001963" y="1150938"/>
          <p14:tracePt t="21569" x="0" y="0"/>
        </p14:tracePtLst>
      </p14:laserTraceLst>
    </p:ext>
    <p:ext uri="{E180D4A7-C9FB-4DFB-919C-405C955672EB}">
      <p14:showEvtLst xmlns:p14="http://schemas.microsoft.com/office/powerpoint/2010/main">
        <p14:playEvt time="920" objId="3"/>
        <p14:triggerEvt type="onClick" time="920" objId="3"/>
        <p14:stopEvt time="196286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404664"/>
            <a:ext cx="820891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Egyenes vonalú mozgás az x tengely mentén.</a:t>
            </a:r>
          </a:p>
          <a:p>
            <a:endParaRPr lang="hu-HU" dirty="0"/>
          </a:p>
          <a:p>
            <a:r>
              <a:rPr lang="hu-HU" b="1" dirty="0">
                <a:solidFill>
                  <a:schemeClr val="bg1">
                    <a:lumMod val="65000"/>
                  </a:schemeClr>
                </a:solidFill>
              </a:rPr>
              <a:t>Egyenletes mozgás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: v =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konst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 v sebesség előjeles mennyiség, az x növekedésének irányába mutató sebesség pozitív előjelű, az x csökkenésének irányába mutató sebesség negatív előjelű.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 test helye az idő függvényében, ha t=0-ban az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pontból indul: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x(t) =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+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vt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 gyorsulás zérus: a=0.</a:t>
            </a:r>
          </a:p>
          <a:p>
            <a:endParaRPr lang="hu-HU" b="1" dirty="0"/>
          </a:p>
          <a:p>
            <a:r>
              <a:rPr lang="hu-HU" b="1" dirty="0"/>
              <a:t>Egyenletesen változó mozgás</a:t>
            </a:r>
            <a:r>
              <a:rPr lang="hu-HU" dirty="0"/>
              <a:t>: a = </a:t>
            </a:r>
            <a:r>
              <a:rPr lang="hu-HU" dirty="0" err="1"/>
              <a:t>konst</a:t>
            </a:r>
            <a:r>
              <a:rPr lang="hu-HU" dirty="0"/>
              <a:t>.</a:t>
            </a:r>
          </a:p>
          <a:p>
            <a:r>
              <a:rPr lang="hu-HU" dirty="0"/>
              <a:t>Az a gyorsulás is előjeles mennyiség, az x növekedésének irányába mutató gyorsulás pozitív előjelű.</a:t>
            </a:r>
          </a:p>
          <a:p>
            <a:r>
              <a:rPr lang="hu-HU" dirty="0"/>
              <a:t>A test sebessége egyenletesen változik:</a:t>
            </a:r>
          </a:p>
          <a:p>
            <a:r>
              <a:rPr lang="hu-HU" dirty="0"/>
              <a:t>v(t) = v</a:t>
            </a:r>
            <a:r>
              <a:rPr lang="hu-HU" baseline="-25000" dirty="0"/>
              <a:t>0</a:t>
            </a:r>
            <a:r>
              <a:rPr lang="hu-HU" dirty="0"/>
              <a:t> + </a:t>
            </a:r>
            <a:r>
              <a:rPr lang="hu-HU" dirty="0" err="1"/>
              <a:t>at</a:t>
            </a:r>
            <a:r>
              <a:rPr lang="hu-HU" dirty="0"/>
              <a:t>, ha t=0-ban a test sebessége v</a:t>
            </a:r>
            <a:r>
              <a:rPr lang="hu-HU" baseline="-25000" dirty="0"/>
              <a:t>0</a:t>
            </a:r>
            <a:r>
              <a:rPr lang="hu-HU" dirty="0"/>
              <a:t>.</a:t>
            </a:r>
          </a:p>
          <a:p>
            <a:r>
              <a:rPr lang="hu-HU" dirty="0"/>
              <a:t>A test helye az idő függvényében (t=0-ban x = x</a:t>
            </a:r>
            <a:r>
              <a:rPr lang="hu-HU" baseline="-25000" dirty="0"/>
              <a:t>0</a:t>
            </a:r>
            <a:r>
              <a:rPr lang="hu-HU" dirty="0"/>
              <a:t>):</a:t>
            </a:r>
          </a:p>
          <a:p>
            <a:r>
              <a:rPr lang="hu-HU" dirty="0"/>
              <a:t>x(t) = x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</a:t>
            </a:r>
            <a:r>
              <a:rPr lang="hu-HU" dirty="0"/>
              <a:t>t + ½at</a:t>
            </a:r>
            <a:r>
              <a:rPr lang="hu-HU" baseline="30000" dirty="0"/>
              <a:t>2</a:t>
            </a:r>
            <a:r>
              <a:rPr lang="hu-HU" dirty="0"/>
              <a:t>.  </a:t>
            </a:r>
          </a:p>
          <a:p>
            <a:endParaRPr lang="hu-HU" dirty="0"/>
          </a:p>
          <a:p>
            <a:r>
              <a:rPr lang="hu-HU" dirty="0"/>
              <a:t>v&gt;0 és a&gt;0: az x növekedésének irányába halad egyre gyorsabban;</a:t>
            </a:r>
          </a:p>
          <a:p>
            <a:r>
              <a:rPr lang="hu-HU" dirty="0"/>
              <a:t>v&gt;0 és a&lt;0: az x növekedésének irányába halad egyre lassabban;</a:t>
            </a:r>
          </a:p>
          <a:p>
            <a:r>
              <a:rPr lang="hu-HU" dirty="0"/>
              <a:t>v&lt;0 és a&lt;0: az x csökkenésének irányába halad egyre gyorsabban;</a:t>
            </a:r>
          </a:p>
          <a:p>
            <a:r>
              <a:rPr lang="hu-HU" dirty="0"/>
              <a:t>v&lt;0 és a&gt;0: az x csökkenésének irányába halad egyre lassabban.</a:t>
            </a:r>
          </a:p>
        </p:txBody>
      </p:sp>
      <p:pic>
        <p:nvPicPr>
          <p:cNvPr id="3" name="bevfiz_1A_elm1_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083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329"/>
    </mc:Choice>
    <mc:Fallback>
      <p:transition spd="slow" advTm="8732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59" x="622300" y="5399088"/>
          <p14:tracePt t="20066" x="631825" y="5399088"/>
          <p14:tracePt t="20074" x="639763" y="5399088"/>
          <p14:tracePt t="20100" x="657225" y="5408613"/>
          <p14:tracePt t="20100" x="682625" y="5408613"/>
          <p14:tracePt t="20134" x="708025" y="5408613"/>
          <p14:tracePt t="20162" x="725488" y="5408613"/>
          <p14:tracePt t="20163" x="750888" y="5416550"/>
          <p14:tracePt t="20192" x="758825" y="5416550"/>
          <p14:tracePt t="20201" x="768350" y="5416550"/>
          <p14:tracePt t="20222" x="776288" y="5416550"/>
          <p14:tracePt t="20233" x="784225" y="5416550"/>
          <p14:tracePt t="20262" x="809625" y="5416550"/>
          <p14:tracePt t="20263" x="844550" y="5424488"/>
          <p14:tracePt t="20267" x="862013" y="5424488"/>
          <p14:tracePt t="20283" x="869950" y="5424488"/>
          <p14:tracePt t="20284" x="877888" y="5424488"/>
          <p14:tracePt t="20300" x="895350" y="5434013"/>
          <p14:tracePt t="20301" x="904875" y="5441950"/>
          <p14:tracePt t="20316" x="912813" y="5441950"/>
          <p14:tracePt t="20317" x="930275" y="5441950"/>
          <p14:tracePt t="20334" x="946150" y="5441950"/>
          <p14:tracePt t="20335" x="955675" y="5441950"/>
          <p14:tracePt t="20350" x="973138" y="5441950"/>
          <p14:tracePt t="20350" x="989013" y="5441950"/>
          <p14:tracePt t="20366" x="1006475" y="5441950"/>
          <p14:tracePt t="20367" x="1023938" y="5441950"/>
          <p14:tracePt t="20383" x="1041400" y="5441950"/>
          <p14:tracePt t="20384" x="1049338" y="5441950"/>
          <p14:tracePt t="20401" x="1074738" y="5441950"/>
          <p14:tracePt t="20416" x="1082675" y="5441950"/>
          <p14:tracePt t="20417" x="1092200" y="5441950"/>
          <p14:tracePt t="20433" x="1100138" y="5441950"/>
          <p14:tracePt t="20450" x="1109663" y="5441950"/>
          <p14:tracePt t="20450" x="1117600" y="5441950"/>
          <p14:tracePt t="20467" x="1125538" y="5441950"/>
          <p14:tracePt t="20483" x="1135063" y="5441950"/>
          <p14:tracePt t="20500" x="1143000" y="5441950"/>
          <p14:tracePt t="20516" x="1150938" y="5441950"/>
          <p14:tracePt t="20534" x="1168400" y="5441950"/>
          <p14:tracePt t="20534" x="1193800" y="5441950"/>
          <p14:tracePt t="20550" x="1203325" y="5441950"/>
          <p14:tracePt t="20566" x="1211263" y="5441950"/>
          <p14:tracePt t="20567" x="1236663" y="5441950"/>
          <p14:tracePt t="20583" x="1254125" y="5441950"/>
          <p14:tracePt t="20601" x="1262063" y="5441950"/>
          <p14:tracePt t="20601" x="1279525" y="5441950"/>
          <p14:tracePt t="20616" x="1287463" y="5441950"/>
          <p14:tracePt t="20633" x="1296988" y="5441950"/>
          <p14:tracePt t="20650" x="1304925" y="5441950"/>
          <p14:tracePt t="20650" x="1339850" y="5441950"/>
          <p14:tracePt t="20667" x="1355725" y="5441950"/>
          <p14:tracePt t="20683" x="1365250" y="5441950"/>
          <p14:tracePt t="20683" x="1373188" y="5441950"/>
          <p14:tracePt t="20700" x="1381125" y="5441950"/>
          <p14:tracePt t="20716" x="1390650" y="5441950"/>
          <p14:tracePt t="20717" x="1398588" y="5441950"/>
          <p14:tracePt t="20734" x="1408113" y="5441950"/>
          <p14:tracePt t="20750" x="1416050" y="5441950"/>
          <p14:tracePt t="20750" x="1449388" y="5441950"/>
          <p14:tracePt t="20766" x="1476375" y="5441950"/>
          <p14:tracePt t="20783" x="1492250" y="5441950"/>
          <p14:tracePt t="20783" x="1552575" y="5441950"/>
          <p14:tracePt t="20801" x="1570038" y="5441950"/>
          <p14:tracePt t="20801" x="1585913" y="5441950"/>
          <p14:tracePt t="20816" x="1603375" y="5441950"/>
          <p14:tracePt t="20817" x="1620838" y="5441950"/>
          <p14:tracePt t="20833" x="1638300" y="5441950"/>
          <p14:tracePt t="20834" x="1646238" y="5441950"/>
          <p14:tracePt t="20850" x="1654175" y="5441950"/>
          <p14:tracePt t="20867" x="1671638" y="5441950"/>
          <p14:tracePt t="20868" x="1689100" y="5441950"/>
          <p14:tracePt t="20883" x="1697038" y="5441950"/>
          <p14:tracePt t="20900" x="1722438" y="5441950"/>
          <p14:tracePt t="20900" x="1747838" y="5441950"/>
          <p14:tracePt t="20916" x="1757363" y="5441950"/>
          <p14:tracePt t="20934" x="1765300" y="5441950"/>
          <p14:tracePt t="20934" x="1774825" y="5441950"/>
          <p14:tracePt t="20950" x="1782763" y="5441950"/>
          <p14:tracePt t="20978" x="1790700" y="5441950"/>
          <p14:tracePt t="20986" x="1800225" y="5441950"/>
          <p14:tracePt t="21000" x="1808163" y="5441950"/>
          <p14:tracePt t="21016" x="1816100" y="5441950"/>
          <p14:tracePt t="21017" x="1825625" y="5441950"/>
          <p14:tracePt t="21033" x="1843088" y="5441950"/>
          <p14:tracePt t="21050" x="1851025" y="5441950"/>
          <p14:tracePt t="21067" x="1858963" y="5441950"/>
          <p14:tracePt t="21083" x="1868488" y="5441950"/>
          <p14:tracePt t="21101" x="1876425" y="5441950"/>
          <p14:tracePt t="21122" x="1884363" y="5441950"/>
          <p14:tracePt t="21330" x="1876425" y="5441950"/>
          <p14:tracePt t="21590" x="1868488" y="5441950"/>
          <p14:tracePt t="21598" x="1858963" y="5441950"/>
          <p14:tracePt t="21606" x="1851025" y="5441950"/>
          <p14:tracePt t="21616" x="1843088" y="5441950"/>
          <p14:tracePt t="21633" x="1825625" y="5441950"/>
          <p14:tracePt t="21633" x="1800225" y="5441950"/>
          <p14:tracePt t="21649" x="1782763" y="5441950"/>
          <p14:tracePt t="21650" x="1757363" y="5441950"/>
          <p14:tracePt t="21667" x="1731963" y="5441950"/>
          <p14:tracePt t="21667" x="1706563" y="5441950"/>
          <p14:tracePt t="21683" x="1697038" y="5441950"/>
          <p14:tracePt t="21683" x="1681163" y="5441950"/>
          <p14:tracePt t="21699" x="1671638" y="5441950"/>
          <p14:tracePt t="21700" x="1654175" y="5441950"/>
          <p14:tracePt t="21716" x="1612900" y="5441950"/>
          <p14:tracePt t="21716" x="1585913" y="5441950"/>
          <p14:tracePt t="21734" x="1552575" y="5441950"/>
          <p14:tracePt t="21734" x="1517650" y="5441950"/>
          <p14:tracePt t="21749" x="1492250" y="5441950"/>
          <p14:tracePt t="21750" x="1466850" y="5441950"/>
          <p14:tracePt t="21766" x="1433513" y="5441950"/>
          <p14:tracePt t="21783" x="1416050" y="5441950"/>
          <p14:tracePt t="21800" x="1339850" y="5441950"/>
          <p14:tracePt t="21801" x="1330325" y="5441950"/>
          <p14:tracePt t="21816" x="1322388" y="5441950"/>
          <p14:tracePt t="21833" x="1312863" y="5441950"/>
          <p14:tracePt t="21854" x="1304925" y="5441950"/>
          <p14:tracePt t="21882" x="1296988" y="5441950"/>
          <p14:tracePt t="21890" x="1287463" y="5441950"/>
          <p14:tracePt t="21906" x="1279525" y="5441950"/>
          <p14:tracePt t="21922" x="1279525" y="5449888"/>
          <p14:tracePt t="21933" x="1271588" y="5449888"/>
          <p14:tracePt t="21954" x="1262063" y="5449888"/>
          <p14:tracePt t="21970" x="1254125" y="5449888"/>
          <p14:tracePt t="21986" x="1244600" y="5449888"/>
          <p14:tracePt t="22002" x="1236663" y="5449888"/>
          <p14:tracePt t="22018" x="1228725" y="5449888"/>
          <p14:tracePt t="22033" x="1228725" y="5441950"/>
          <p14:tracePt t="22049" x="1219200" y="5424488"/>
          <p14:tracePt t="22050" x="1219200" y="5408613"/>
          <p14:tracePt t="22067" x="1211263" y="5399088"/>
          <p14:tracePt t="22068" x="1211263" y="5391150"/>
          <p14:tracePt t="22083" x="1211263" y="5365750"/>
          <p14:tracePt t="22083" x="1203325" y="5348288"/>
          <p14:tracePt t="22100" x="1193800" y="5322888"/>
          <p14:tracePt t="22116" x="1185863" y="5313363"/>
          <p14:tracePt t="22117" x="1176338" y="5305425"/>
          <p14:tracePt t="22134" x="1168400" y="5280025"/>
          <p14:tracePt t="22134" x="1150938" y="5272088"/>
          <p14:tracePt t="22149" x="1135063" y="5245100"/>
          <p14:tracePt t="22150" x="1125538" y="5237163"/>
          <p14:tracePt t="22166" x="1100138" y="5229225"/>
          <p14:tracePt t="22183" x="1092200" y="5229225"/>
          <p14:tracePt t="22183" x="1057275" y="5211763"/>
          <p14:tracePt t="22200" x="1049338" y="5203825"/>
          <p14:tracePt t="22201" x="1031875" y="5203825"/>
          <p14:tracePt t="22216" x="1023938" y="5203825"/>
          <p14:tracePt t="22217" x="1014413" y="5194300"/>
          <p14:tracePt t="22233" x="1006475" y="5194300"/>
          <p14:tracePt t="22249" x="998538" y="5186363"/>
          <p14:tracePt t="22250" x="973138" y="5176838"/>
          <p14:tracePt t="22267" x="963613" y="5176838"/>
          <p14:tracePt t="22267" x="946150" y="5168900"/>
          <p14:tracePt t="22283" x="930275" y="5160963"/>
          <p14:tracePt t="22299" x="887413" y="5151438"/>
          <p14:tracePt t="22300" x="844550" y="5143500"/>
          <p14:tracePt t="22316" x="819150" y="5135563"/>
          <p14:tracePt t="22317" x="801688" y="5135563"/>
          <p14:tracePt t="22334" x="776288" y="5126038"/>
          <p14:tracePt t="22334" x="750888" y="5118100"/>
          <p14:tracePt t="22349" x="733425" y="5118100"/>
          <p14:tracePt t="22366" x="715963" y="5110163"/>
          <p14:tracePt t="22366" x="690563" y="5110163"/>
          <p14:tracePt t="22383" x="665163" y="5110163"/>
          <p14:tracePt t="22383" x="647700" y="5110163"/>
          <p14:tracePt t="22400" x="631825" y="5110163"/>
          <p14:tracePt t="22400" x="614363" y="5110163"/>
          <p14:tracePt t="22416" x="596900" y="5110163"/>
          <p14:tracePt t="22416" x="579438" y="5110163"/>
          <p14:tracePt t="22432" x="571500" y="5110163"/>
          <p14:tracePt t="22433" x="563563" y="5110163"/>
          <p14:tracePt t="22449" x="546100" y="5110163"/>
          <p14:tracePt t="22467" x="538163" y="5110163"/>
          <p14:tracePt t="22467" x="511175" y="5126038"/>
          <p14:tracePt t="22483" x="503238" y="5126038"/>
          <p14:tracePt t="22483" x="485775" y="5143500"/>
          <p14:tracePt t="22499" x="477838" y="5151438"/>
          <p14:tracePt t="22500" x="452438" y="5160963"/>
          <p14:tracePt t="22516" x="434975" y="5176838"/>
          <p14:tracePt t="22517" x="417513" y="5194300"/>
          <p14:tracePt t="22533" x="401638" y="5203825"/>
          <p14:tracePt t="22534" x="384175" y="5203825"/>
          <p14:tracePt t="22549" x="374650" y="5219700"/>
          <p14:tracePt t="22550" x="366713" y="5219700"/>
          <p14:tracePt t="22566" x="358775" y="5237163"/>
          <p14:tracePt t="22566" x="358775" y="5245100"/>
          <p14:tracePt t="22583" x="358775" y="5254625"/>
          <p14:tracePt t="22583" x="358775" y="5262563"/>
          <p14:tracePt t="22600" x="358775" y="5272088"/>
          <p14:tracePt t="22600" x="358775" y="5297488"/>
          <p14:tracePt t="22616" x="366713" y="5313363"/>
          <p14:tracePt t="22616" x="392113" y="5340350"/>
          <p14:tracePt t="22632" x="417513" y="5365750"/>
          <p14:tracePt t="22633" x="427038" y="5373688"/>
          <p14:tracePt t="22649" x="442913" y="5391150"/>
          <p14:tracePt t="22667" x="477838" y="5416550"/>
          <p14:tracePt t="22667" x="495300" y="5424488"/>
          <p14:tracePt t="22682" x="503238" y="5434013"/>
          <p14:tracePt t="22699" x="511175" y="5434013"/>
          <p14:tracePt t="22700" x="520700" y="5441950"/>
          <p14:tracePt t="22716" x="528638" y="5441950"/>
          <p14:tracePt t="22733" x="538163" y="5441950"/>
          <p14:tracePt t="22734" x="554038" y="5449888"/>
          <p14:tracePt t="22749" x="579438" y="5449888"/>
          <p14:tracePt t="22750" x="596900" y="5449888"/>
          <p14:tracePt t="22766" x="622300" y="5449888"/>
          <p14:tracePt t="22766" x="647700" y="5449888"/>
          <p14:tracePt t="22782" x="673100" y="5449888"/>
          <p14:tracePt t="22783" x="700088" y="5449888"/>
          <p14:tracePt t="22800" x="725488" y="5449888"/>
          <p14:tracePt t="22816" x="741363" y="5449888"/>
          <p14:tracePt t="22816" x="776288" y="5434013"/>
          <p14:tracePt t="22832" x="784225" y="5434013"/>
          <p14:tracePt t="22849" x="793750" y="5434013"/>
          <p14:tracePt t="22867" x="809625" y="5424488"/>
          <p14:tracePt t="22882" x="819150" y="5424488"/>
          <p14:tracePt t="22883" x="844550" y="5416550"/>
          <p14:tracePt t="22899" x="862013" y="5408613"/>
          <p14:tracePt t="22900" x="877888" y="5399088"/>
          <p14:tracePt t="22916" x="904875" y="5391150"/>
          <p14:tracePt t="22916" x="920750" y="5391150"/>
          <p14:tracePt t="22933" x="955675" y="5381625"/>
          <p14:tracePt t="22934" x="973138" y="5373688"/>
          <p14:tracePt t="22949" x="989013" y="5365750"/>
          <p14:tracePt t="22949" x="998538" y="5365750"/>
          <p14:tracePt t="22966" x="1006475" y="5356225"/>
          <p14:tracePt t="22966" x="1014413" y="5356225"/>
          <p14:tracePt t="22982" x="1014413" y="5348288"/>
          <p14:tracePt t="23000" x="1023938" y="5348288"/>
          <p14:tracePt t="23000" x="1023938" y="5340350"/>
          <p14:tracePt t="23016" x="1031875" y="5330825"/>
          <p14:tracePt t="23032" x="1041400" y="5322888"/>
          <p14:tracePt t="23033" x="1049338" y="5297488"/>
          <p14:tracePt t="23049" x="1057275" y="5280025"/>
          <p14:tracePt t="23067" x="1066800" y="5254625"/>
          <p14:tracePt t="23067" x="1066800" y="5237163"/>
          <p14:tracePt t="23082" x="1066800" y="5219700"/>
          <p14:tracePt t="23100" x="1066800" y="5211763"/>
          <p14:tracePt t="23116" x="1066800" y="5203825"/>
          <p14:tracePt t="23116" x="1057275" y="5203825"/>
          <p14:tracePt t="23133" x="1049338" y="5186363"/>
          <p14:tracePt t="23149" x="1041400" y="5176838"/>
          <p14:tracePt t="23150" x="989013" y="5126038"/>
          <p14:tracePt t="23166" x="973138" y="5110163"/>
          <p14:tracePt t="23166" x="955675" y="5100638"/>
          <p14:tracePt t="23167" x="0" y="0"/>
        </p14:tracePtLst>
        <p14:tracePtLst>
          <p14:tracePt t="24002" x="1901825" y="5365750"/>
          <p14:tracePt t="24082" x="1911350" y="5365750"/>
          <p14:tracePt t="24090" x="1919288" y="5365750"/>
          <p14:tracePt t="24099" x="1919288" y="5373688"/>
          <p14:tracePt t="24115" x="1936750" y="5373688"/>
          <p14:tracePt t="24116" x="1952625" y="5373688"/>
          <p14:tracePt t="24132" x="1979613" y="5373688"/>
          <p14:tracePt t="24133" x="2005013" y="5373688"/>
          <p14:tracePt t="24150" x="2030413" y="5373688"/>
          <p14:tracePt t="24150" x="2063750" y="5373688"/>
          <p14:tracePt t="24165" x="2098675" y="5381625"/>
          <p14:tracePt t="24166" x="2141538" y="5381625"/>
          <p14:tracePt t="24182" x="2174875" y="5391150"/>
          <p14:tracePt t="24182" x="2200275" y="5391150"/>
          <p14:tracePt t="24199" x="2225675" y="5391150"/>
          <p14:tracePt t="24216" x="2252663" y="5391150"/>
          <p14:tracePt t="24217" x="2303463" y="5391150"/>
          <p14:tracePt t="24232" x="2346325" y="5391150"/>
          <p14:tracePt t="24249" x="2371725" y="5391150"/>
          <p14:tracePt t="24249" x="2414588" y="5391150"/>
          <p14:tracePt t="24265" x="2439988" y="5391150"/>
          <p14:tracePt t="24283" x="2482850" y="5391150"/>
          <p14:tracePt t="24283" x="2516188" y="5391150"/>
          <p14:tracePt t="24299" x="2541588" y="5391150"/>
          <p14:tracePt t="24315" x="2559050" y="5391150"/>
          <p14:tracePt t="24332" x="2566988" y="5391150"/>
          <p14:tracePt t="24333" x="2584450" y="5391150"/>
          <p14:tracePt t="24350" x="2592388" y="5391150"/>
          <p14:tracePt t="24365" x="2601913" y="5391150"/>
          <p14:tracePt t="24366" x="2652713" y="5391150"/>
          <p14:tracePt t="24382" x="2670175" y="5391150"/>
          <p14:tracePt t="24399" x="2695575" y="5391150"/>
          <p14:tracePt t="24399" x="2728913" y="5391150"/>
          <p14:tracePt t="24416" x="2738438" y="5391150"/>
          <p14:tracePt t="24432" x="2763838" y="5391150"/>
          <p14:tracePt t="24432" x="2797175" y="5391150"/>
          <p14:tracePt t="24449" x="2814638" y="5391150"/>
          <p14:tracePt t="24465" x="2882900" y="5391150"/>
          <p14:tracePt t="24483" x="2933700" y="5391150"/>
          <p14:tracePt t="24499" x="3027363" y="5391150"/>
          <p14:tracePt t="24499" x="3122613" y="5391150"/>
          <p14:tracePt t="24515" x="3155950" y="5391150"/>
          <p14:tracePt t="24516" x="3173413" y="5391150"/>
          <p14:tracePt t="24532" x="3190875" y="5391150"/>
          <p14:tracePt t="24550" x="3198813" y="5391150"/>
          <p14:tracePt t="24550" x="3206750" y="5391150"/>
          <p14:tracePt t="24565" x="3216275" y="5391150"/>
          <p14:tracePt t="24582" x="3224213" y="5391150"/>
          <p14:tracePt t="24583" x="3232150" y="5391150"/>
          <p14:tracePt t="24599" x="3249613" y="5391150"/>
          <p14:tracePt t="24616" x="3259138" y="5391150"/>
          <p14:tracePt t="24616" x="3284538" y="5391150"/>
          <p14:tracePt t="24632" x="3292475" y="5391150"/>
          <p14:tracePt t="24649" x="3309938" y="5391150"/>
          <p14:tracePt t="24665" x="3317875" y="5391150"/>
          <p14:tracePt t="24683" x="3335338" y="5391150"/>
          <p14:tracePt t="24699" x="3352800" y="5391150"/>
          <p14:tracePt t="24715" x="3378200" y="5391150"/>
          <p14:tracePt t="24732" x="3395663" y="5391150"/>
          <p14:tracePt t="24732" x="3421063" y="5391150"/>
          <p14:tracePt t="24749" x="3436938" y="5391150"/>
          <p14:tracePt t="24765" x="3446463" y="5391150"/>
          <p14:tracePt t="24766" x="3471863" y="5391150"/>
          <p14:tracePt t="24782" x="3479800" y="5391150"/>
          <p14:tracePt t="24799" x="3479800" y="5399088"/>
          <p14:tracePt t="24826" x="3489325" y="5399088"/>
          <p14:tracePt t="24842" x="3497263" y="5399088"/>
          <p14:tracePt t="24850" x="3505200" y="5399088"/>
          <p14:tracePt t="24866" x="3514725" y="5399088"/>
          <p14:tracePt t="24883" x="3522663" y="5399088"/>
          <p14:tracePt t="24914" x="3530600" y="5399088"/>
          <p14:tracePt t="24915" x="0" y="0"/>
        </p14:tracePtLst>
        <p14:tracePtLst>
          <p14:tracePt t="25826" x="1706563" y="5211763"/>
          <p14:tracePt t="25970" x="1697038" y="5203825"/>
          <p14:tracePt t="25978" x="1681163" y="5194300"/>
          <p14:tracePt t="25987" x="1663700" y="5186363"/>
          <p14:tracePt t="25998" x="1646238" y="5186363"/>
          <p14:tracePt t="26015" x="1628775" y="5176838"/>
          <p14:tracePt t="26015" x="1620838" y="5176838"/>
          <p14:tracePt t="26031" x="1612900" y="5168900"/>
          <p14:tracePt t="26032" x="1595438" y="5168900"/>
          <p14:tracePt t="26049" x="1585913" y="5160963"/>
          <p14:tracePt t="26049" x="1577975" y="5151438"/>
          <p14:tracePt t="26065" x="1560513" y="5151438"/>
          <p14:tracePt t="26065" x="1552575" y="5151438"/>
          <p14:tracePt t="26081" x="1535113" y="5143500"/>
          <p14:tracePt t="26082" x="1509713" y="5135563"/>
          <p14:tracePt t="26099" x="1476375" y="5135563"/>
          <p14:tracePt t="26116" x="1466850" y="5126038"/>
          <p14:tracePt t="26117" x="1449388" y="5118100"/>
          <p14:tracePt t="26132" x="1433513" y="5118100"/>
          <p14:tracePt t="26132" x="1423988" y="5118100"/>
          <p14:tracePt t="26148" x="1416050" y="5110163"/>
          <p14:tracePt t="26165" x="1390650" y="5110163"/>
          <p14:tracePt t="26165" x="1381125" y="5110163"/>
          <p14:tracePt t="26182" x="1373188" y="5110163"/>
          <p14:tracePt t="26183" x="1365250" y="5110163"/>
          <p14:tracePt t="26198" x="1355725" y="5110163"/>
          <p14:tracePt t="26215" x="1347788" y="5110163"/>
          <p14:tracePt t="26215" x="1339850" y="5110163"/>
          <p14:tracePt t="26231" x="1330325" y="5110163"/>
          <p14:tracePt t="26232" x="1322388" y="5110163"/>
          <p14:tracePt t="26249" x="1312863" y="5110163"/>
          <p14:tracePt t="26250" x="1287463" y="5110163"/>
          <p14:tracePt t="26265" x="1271588" y="5110163"/>
          <p14:tracePt t="26282" x="1244600" y="5110163"/>
          <p14:tracePt t="26282" x="1228725" y="5118100"/>
          <p14:tracePt t="26298" x="1211263" y="5118100"/>
          <p14:tracePt t="26299" x="1168400" y="5126038"/>
          <p14:tracePt t="26316" x="1150938" y="5126038"/>
          <p14:tracePt t="26316" x="1135063" y="5135563"/>
          <p14:tracePt t="26331" x="1117600" y="5135563"/>
          <p14:tracePt t="26332" x="1100138" y="5135563"/>
          <p14:tracePt t="26348" x="1074738" y="5143500"/>
          <p14:tracePt t="26349" x="1057275" y="5151438"/>
          <p14:tracePt t="26365" x="1049338" y="5160963"/>
          <p14:tracePt t="26365" x="1031875" y="5168900"/>
          <p14:tracePt t="26382" x="1023938" y="5176838"/>
          <p14:tracePt t="26383" x="1006475" y="5186363"/>
          <p14:tracePt t="26398" x="998538" y="5203825"/>
          <p14:tracePt t="26399" x="981075" y="5211763"/>
          <p14:tracePt t="26415" x="981075" y="5219700"/>
          <p14:tracePt t="26415" x="981075" y="5237163"/>
          <p14:tracePt t="26431" x="973138" y="5245100"/>
          <p14:tracePt t="26432" x="973138" y="5262563"/>
          <p14:tracePt t="26449" x="973138" y="5280025"/>
          <p14:tracePt t="26465" x="973138" y="5287963"/>
          <p14:tracePt t="26481" x="973138" y="5305425"/>
          <p14:tracePt t="26498" x="989013" y="5330825"/>
          <p14:tracePt t="26498" x="1014413" y="5356225"/>
          <p14:tracePt t="26516" x="1031875" y="5373688"/>
          <p14:tracePt t="26516" x="1041400" y="5373688"/>
          <p14:tracePt t="26531" x="1066800" y="5373688"/>
          <p14:tracePt t="26532" x="1066800" y="5381625"/>
          <p14:tracePt t="26548" x="1092200" y="5391150"/>
          <p14:tracePt t="26549" x="1109663" y="5391150"/>
          <p14:tracePt t="26565" x="1125538" y="5399088"/>
          <p14:tracePt t="26565" x="1150938" y="5408613"/>
          <p14:tracePt t="26582" x="1168400" y="5416550"/>
          <p14:tracePt t="26583" x="1193800" y="5416550"/>
          <p14:tracePt t="26598" x="1219200" y="5424488"/>
          <p14:tracePt t="26615" x="1228725" y="5424488"/>
          <p14:tracePt t="26615" x="1262063" y="5434013"/>
          <p14:tracePt t="26631" x="1271588" y="5441950"/>
          <p14:tracePt t="26632" x="1287463" y="5441950"/>
          <p14:tracePt t="26649" x="1304925" y="5441950"/>
          <p14:tracePt t="26649" x="1312863" y="5441950"/>
          <p14:tracePt t="26665" x="1322388" y="5441950"/>
          <p14:tracePt t="26681" x="1339850" y="5449888"/>
          <p14:tracePt t="26682" x="1365250" y="5449888"/>
          <p14:tracePt t="26698" x="1373188" y="5449888"/>
          <p14:tracePt t="26715" x="1398588" y="5449888"/>
          <p14:tracePt t="26716" x="1433513" y="5424488"/>
          <p14:tracePt t="26731" x="1458913" y="5408613"/>
          <p14:tracePt t="26732" x="1484313" y="5391150"/>
          <p14:tracePt t="26748" x="1527175" y="5373688"/>
          <p14:tracePt t="26765" x="1560513" y="5365750"/>
          <p14:tracePt t="26765" x="1620838" y="5340350"/>
          <p14:tracePt t="26782" x="1638300" y="5330825"/>
          <p14:tracePt t="26783" x="1646238" y="5322888"/>
          <p14:tracePt t="26798" x="1654175" y="5322888"/>
          <p14:tracePt t="26799" x="1663700" y="5313363"/>
          <p14:tracePt t="26818" x="0" y="0"/>
        </p14:tracePtLst>
        <p14:tracePtLst>
          <p14:tracePt t="27914" x="4878388" y="5365750"/>
          <p14:tracePt t="27950" x="4887913" y="5365750"/>
          <p14:tracePt t="27958" x="4895850" y="5365750"/>
          <p14:tracePt t="27970" x="4913313" y="5365750"/>
          <p14:tracePt t="27981" x="4921250" y="5365750"/>
          <p14:tracePt t="27998" x="4946650" y="5365750"/>
          <p14:tracePt t="28014" x="4964113" y="5365750"/>
          <p14:tracePt t="28015" x="5024438" y="5373688"/>
          <p14:tracePt t="28031" x="5041900" y="5373688"/>
          <p14:tracePt t="28031" x="5067300" y="5373688"/>
          <p14:tracePt t="28047" x="5083175" y="5373688"/>
          <p14:tracePt t="28048" x="5100638" y="5373688"/>
          <p14:tracePt t="28065" x="5118100" y="5373688"/>
          <p14:tracePt t="28081" x="5135563" y="5373688"/>
          <p14:tracePt t="28081" x="5151438" y="5373688"/>
          <p14:tracePt t="28115" x="5168900" y="5373688"/>
          <p14:tracePt t="28115" x="5186363" y="5381625"/>
          <p14:tracePt t="28132" x="5203825" y="5381625"/>
          <p14:tracePt t="28132" x="5211763" y="5381625"/>
          <p14:tracePt t="28148" x="5229225" y="5381625"/>
          <p14:tracePt t="28164" x="5245100" y="5381625"/>
          <p14:tracePt t="28165" x="5280025" y="5381625"/>
          <p14:tracePt t="28181" x="5297488" y="5381625"/>
          <p14:tracePt t="28199" x="5305425" y="5381625"/>
          <p14:tracePt t="28199" x="5322888" y="5381625"/>
          <p14:tracePt t="28214" x="5330825" y="5381625"/>
          <p14:tracePt t="28231" x="5340350" y="5381625"/>
          <p14:tracePt t="28231" x="5348288" y="5381625"/>
          <p14:tracePt t="28248" x="5365750" y="5381625"/>
          <p14:tracePt t="28265" x="5381625" y="5381625"/>
          <p14:tracePt t="28266" x="5441950" y="5381625"/>
          <p14:tracePt t="28281" x="5467350" y="5381625"/>
          <p14:tracePt t="28282" x="5492750" y="5381625"/>
          <p14:tracePt t="28297" x="5518150" y="5381625"/>
          <p14:tracePt t="28314" x="5527675" y="5381625"/>
          <p14:tracePt t="28314" x="5553075" y="5381625"/>
          <p14:tracePt t="28332" x="5561013" y="5381625"/>
          <p14:tracePt t="28348" x="5570538" y="5381625"/>
          <p14:tracePt t="28348" x="5603875" y="5381625"/>
          <p14:tracePt t="28364" x="5621338" y="5381625"/>
          <p14:tracePt t="28381" x="5646738" y="5381625"/>
          <p14:tracePt t="28381" x="5689600" y="5381625"/>
          <p14:tracePt t="28398" x="5707063" y="5381625"/>
          <p14:tracePt t="28414" x="5722938" y="5381625"/>
          <p14:tracePt t="28415" x="5740400" y="5381625"/>
          <p14:tracePt t="28431" x="5748338" y="5381625"/>
          <p14:tracePt t="28458" x="5757863" y="5381625"/>
          <p14:tracePt t="28466" x="5765800" y="5381625"/>
          <p14:tracePt t="28481" x="5783263" y="5381625"/>
          <p14:tracePt t="28497" x="5800725" y="5381625"/>
          <p14:tracePt t="28498" x="5851525" y="5381625"/>
          <p14:tracePt t="28514" x="5884863" y="5381625"/>
          <p14:tracePt t="28532" x="5919788" y="5381625"/>
          <p14:tracePt t="28532" x="5962650" y="5381625"/>
          <p14:tracePt t="28547" x="5980113" y="5381625"/>
          <p14:tracePt t="28564" x="5995988" y="5381625"/>
          <p14:tracePt t="28565" x="6030913" y="5381625"/>
          <p14:tracePt t="28581" x="6048375" y="5381625"/>
          <p14:tracePt t="28581" x="6064250" y="5381625"/>
          <p14:tracePt t="28598" x="6081713" y="5381625"/>
          <p14:tracePt t="28599" x="6099175" y="5381625"/>
          <p14:tracePt t="28614" x="6116638" y="5381625"/>
          <p14:tracePt t="28615" x="6142038" y="5381625"/>
          <p14:tracePt t="28631" x="6149975" y="5381625"/>
          <p14:tracePt t="28631" x="6157913" y="5381625"/>
          <p14:tracePt t="28647" x="6167438" y="5381625"/>
          <p14:tracePt t="28665" x="6175375" y="5381625"/>
          <p14:tracePt t="28681" x="6192838" y="5381625"/>
          <p14:tracePt t="28697" x="6210300" y="5381625"/>
          <p14:tracePt t="28714" x="6218238" y="5381625"/>
          <p14:tracePt t="28714" x="6243638" y="5381625"/>
          <p14:tracePt t="28732" x="6261100" y="5391150"/>
          <p14:tracePt t="28732" x="6278563" y="5391150"/>
          <p14:tracePt t="28747" x="6294438" y="5391150"/>
          <p14:tracePt t="28748" x="6303963" y="5391150"/>
          <p14:tracePt t="28764" x="6311900" y="5391150"/>
          <p14:tracePt t="28765" x="6319838" y="5391150"/>
          <p14:tracePt t="28781" x="6337300" y="5391150"/>
          <p14:tracePt t="28781" x="6346825" y="5391150"/>
          <p14:tracePt t="28798" x="6354763" y="5391150"/>
          <p14:tracePt t="28799" x="6362700" y="5391150"/>
          <p14:tracePt t="28814" x="6380163" y="5391150"/>
          <p14:tracePt t="28831" x="6388100" y="5391150"/>
          <p14:tracePt t="28847" x="6397625" y="5399088"/>
          <p14:tracePt t="28848" x="6405563" y="5399088"/>
          <p14:tracePt t="28865" x="6423025" y="5399088"/>
          <p14:tracePt t="28881" x="6448425" y="5399088"/>
          <p14:tracePt t="28897" x="6465888" y="5399088"/>
          <p14:tracePt t="28914" x="6534150" y="5399088"/>
          <p14:tracePt t="28931" x="6567488" y="5399088"/>
          <p14:tracePt t="28932" x="6592888" y="5399088"/>
          <p14:tracePt t="28947" x="6602413" y="5399088"/>
          <p14:tracePt t="28948" x="6610350" y="5408613"/>
          <p14:tracePt t="29058" x="0" y="0"/>
        </p14:tracePtLst>
        <p14:tracePtLst>
          <p14:tracePt t="33614" x="554038" y="5629275"/>
          <p14:tracePt t="33754" x="554038" y="5638800"/>
          <p14:tracePt t="33762" x="563563" y="5638800"/>
          <p14:tracePt t="33770" x="571500" y="5646738"/>
          <p14:tracePt t="33779" x="579438" y="5646738"/>
          <p14:tracePt t="33796" x="588963" y="5646738"/>
          <p14:tracePt t="33796" x="596900" y="5646738"/>
          <p14:tracePt t="33813" x="604838" y="5654675"/>
          <p14:tracePt t="33813" x="614363" y="5654675"/>
          <p14:tracePt t="33830" x="622300" y="5664200"/>
          <p14:tracePt t="33846" x="639763" y="5664200"/>
          <p14:tracePt t="33863" x="657225" y="5664200"/>
          <p14:tracePt t="33879" x="665163" y="5664200"/>
          <p14:tracePt t="33880" x="682625" y="5681663"/>
          <p14:tracePt t="33897" x="700088" y="5681663"/>
          <p14:tracePt t="33913" x="708025" y="5681663"/>
          <p14:tracePt t="33929" x="715963" y="5681663"/>
          <p14:tracePt t="33930" x="725488" y="5681663"/>
          <p14:tracePt t="33946" x="741363" y="5681663"/>
          <p14:tracePt t="33964" x="750888" y="5681663"/>
          <p14:tracePt t="33979" x="768350" y="5681663"/>
          <p14:tracePt t="33980" x="784225" y="5681663"/>
          <p14:tracePt t="33996" x="801688" y="5681663"/>
          <p14:tracePt t="34013" x="809625" y="5681663"/>
          <p14:tracePt t="34030" x="827088" y="5681663"/>
          <p14:tracePt t="34046" x="836613" y="5681663"/>
          <p14:tracePt t="34063" x="844550" y="5681663"/>
          <p14:tracePt t="34063" x="862013" y="5681663"/>
          <p14:tracePt t="34079" x="869950" y="5681663"/>
          <p14:tracePt t="34097" x="887413" y="5672138"/>
          <p14:tracePt t="34097" x="904875" y="5664200"/>
          <p14:tracePt t="34113" x="912813" y="5664200"/>
          <p14:tracePt t="34130" x="930275" y="5664200"/>
          <p14:tracePt t="34146" x="938213" y="5664200"/>
          <p14:tracePt t="34147" x="938213" y="5654675"/>
          <p14:tracePt t="34163" x="955675" y="5654675"/>
          <p14:tracePt t="34179" x="955675" y="5646738"/>
          <p14:tracePt t="34180" x="963613" y="5646738"/>
          <p14:tracePt t="34196" x="973138" y="5646738"/>
          <p14:tracePt t="34212" x="981075" y="5646738"/>
          <p14:tracePt t="34213" x="989013" y="5638800"/>
          <p14:tracePt t="34230" x="989013" y="5629275"/>
          <p14:tracePt t="34246" x="998538" y="5629275"/>
          <p14:tracePt t="34247" x="1006475" y="5629275"/>
          <p14:tracePt t="34262" x="1006475" y="5621338"/>
          <p14:tracePt t="34279" x="1014413" y="5621338"/>
          <p14:tracePt t="34297" x="1014413" y="5613400"/>
          <p14:tracePt t="34312" x="1023938" y="5603875"/>
          <p14:tracePt t="34313" x="1031875" y="5595938"/>
          <p14:tracePt t="34329" x="1031875" y="5586413"/>
          <p14:tracePt t="34330" x="1041400" y="5578475"/>
          <p14:tracePt t="34346" x="1041400" y="5570538"/>
          <p14:tracePt t="34347" x="1041400" y="5553075"/>
          <p14:tracePt t="34364" x="1041400" y="5535613"/>
          <p14:tracePt t="34379" x="1041400" y="5527675"/>
          <p14:tracePt t="34396" x="1041400" y="5518150"/>
          <p14:tracePt t="34412" x="1041400" y="5502275"/>
          <p14:tracePt t="34430" x="1031875" y="5492750"/>
          <p14:tracePt t="34430" x="1023938" y="5476875"/>
          <p14:tracePt t="34446" x="1014413" y="5467350"/>
          <p14:tracePt t="34447" x="998538" y="5449888"/>
          <p14:tracePt t="34462" x="981075" y="5424488"/>
          <p14:tracePt t="34463" x="963613" y="5408613"/>
          <p14:tracePt t="34479" x="946150" y="5399088"/>
          <p14:tracePt t="34496" x="938213" y="5399088"/>
          <p14:tracePt t="34497" x="930275" y="5391150"/>
          <p14:tracePt t="34512" x="912813" y="5381625"/>
          <p14:tracePt t="34513" x="904875" y="5373688"/>
          <p14:tracePt t="34529" x="887413" y="5365750"/>
          <p14:tracePt t="34530" x="877888" y="5356225"/>
          <p14:tracePt t="34546" x="862013" y="5356225"/>
          <p14:tracePt t="34546" x="852488" y="5348288"/>
          <p14:tracePt t="34563" x="836613" y="5340350"/>
          <p14:tracePt t="34564" x="827088" y="5340350"/>
          <p14:tracePt t="34579" x="809625" y="5340350"/>
          <p14:tracePt t="34596" x="793750" y="5340350"/>
          <p14:tracePt t="34596" x="750888" y="5330825"/>
          <p14:tracePt t="34612" x="725488" y="5330825"/>
          <p14:tracePt t="34613" x="708025" y="5322888"/>
          <p14:tracePt t="34630" x="690563" y="5322888"/>
          <p14:tracePt t="34630" x="665163" y="5322888"/>
          <p14:tracePt t="34646" x="647700" y="5322888"/>
          <p14:tracePt t="34662" x="622300" y="5322888"/>
          <p14:tracePt t="34679" x="596900" y="5322888"/>
          <p14:tracePt t="34679" x="571500" y="5322888"/>
          <p14:tracePt t="34697" x="554038" y="5322888"/>
          <p14:tracePt t="34697" x="546100" y="5340350"/>
          <p14:tracePt t="34712" x="538163" y="5348288"/>
          <p14:tracePt t="34713" x="528638" y="5348288"/>
          <p14:tracePt t="34729" x="520700" y="5356225"/>
          <p14:tracePt t="34730" x="503238" y="5373688"/>
          <p14:tracePt t="34746" x="495300" y="5381625"/>
          <p14:tracePt t="34746" x="477838" y="5399088"/>
          <p14:tracePt t="34763" x="460375" y="5408613"/>
          <p14:tracePt t="34764" x="442913" y="5424488"/>
          <p14:tracePt t="34779" x="427038" y="5434013"/>
          <p14:tracePt t="34780" x="401638" y="5449888"/>
          <p14:tracePt t="34796" x="392113" y="5459413"/>
          <p14:tracePt t="34796" x="384175" y="5459413"/>
          <p14:tracePt t="34812" x="374650" y="5467350"/>
          <p14:tracePt t="34813" x="366713" y="5467350"/>
          <p14:tracePt t="34834" x="0" y="0"/>
        </p14:tracePtLst>
        <p14:tracePtLst>
          <p14:tracePt t="36074" x="1552575" y="5578475"/>
          <p14:tracePt t="36194" x="1552575" y="5570538"/>
          <p14:tracePt t="36202" x="1544638" y="5570538"/>
          <p14:tracePt t="36212" x="1544638" y="5561013"/>
          <p14:tracePt t="36229" x="1544638" y="5553075"/>
          <p14:tracePt t="36245" x="1527175" y="5535613"/>
          <p14:tracePt t="36246" x="1517650" y="5510213"/>
          <p14:tracePt t="36263" x="1501775" y="5492750"/>
          <p14:tracePt t="36263" x="1492250" y="5484813"/>
          <p14:tracePt t="36279" x="1484313" y="5476875"/>
          <p14:tracePt t="36279" x="1466850" y="5467350"/>
          <p14:tracePt t="36295" x="1458913" y="5459413"/>
          <p14:tracePt t="36296" x="1441450" y="5449888"/>
          <p14:tracePt t="36312" x="1423988" y="5449888"/>
          <p14:tracePt t="36312" x="1408113" y="5441950"/>
          <p14:tracePt t="36329" x="1390650" y="5441950"/>
          <p14:tracePt t="36330" x="1347788" y="5424488"/>
          <p14:tracePt t="36345" x="1322388" y="5424488"/>
          <p14:tracePt t="36346" x="1304925" y="5424488"/>
          <p14:tracePt t="36362" x="1287463" y="5424488"/>
          <p14:tracePt t="36362" x="1262063" y="5424488"/>
          <p14:tracePt t="36379" x="1254125" y="5424488"/>
          <p14:tracePt t="36396" x="1236663" y="5424488"/>
          <p14:tracePt t="36397" x="1219200" y="5424488"/>
          <p14:tracePt t="36412" x="1211263" y="5424488"/>
          <p14:tracePt t="36413" x="1193800" y="5424488"/>
          <p14:tracePt t="36429" x="1168400" y="5424488"/>
          <p14:tracePt t="36429" x="1150938" y="5424488"/>
          <p14:tracePt t="36445" x="1143000" y="5424488"/>
          <p14:tracePt t="36463" x="1135063" y="5424488"/>
          <p14:tracePt t="36463" x="1117600" y="5424488"/>
          <p14:tracePt t="36479" x="1109663" y="5424488"/>
          <p14:tracePt t="36498" x="1100138" y="5441950"/>
          <p14:tracePt t="36514" x="1100138" y="5449888"/>
          <p14:tracePt t="36529" x="1100138" y="5459413"/>
          <p14:tracePt t="36530" x="1100138" y="5467350"/>
          <p14:tracePt t="36545" x="1100138" y="5476875"/>
          <p14:tracePt t="36546" x="1100138" y="5484813"/>
          <p14:tracePt t="36562" x="1100138" y="5502275"/>
          <p14:tracePt t="36563" x="1100138" y="5518150"/>
          <p14:tracePt t="36578" x="1109663" y="5535613"/>
          <p14:tracePt t="36596" x="1125538" y="5553075"/>
          <p14:tracePt t="36597" x="1143000" y="5570538"/>
          <p14:tracePt t="36612" x="1150938" y="5570538"/>
          <p14:tracePt t="36612" x="1168400" y="5578475"/>
          <p14:tracePt t="36629" x="1185863" y="5586413"/>
          <p14:tracePt t="36629" x="1203325" y="5586413"/>
          <p14:tracePt t="36645" x="1219200" y="5586413"/>
          <p14:tracePt t="36646" x="1244600" y="5595938"/>
          <p14:tracePt t="36663" x="1262063" y="5595938"/>
          <p14:tracePt t="36663" x="1287463" y="5595938"/>
          <p14:tracePt t="36663" x="0" y="0"/>
        </p14:tracePtLst>
        <p14:tracePtLst>
          <p14:tracePt t="38178" x="1689100" y="5621338"/>
          <p14:tracePt t="38186" x="1697038" y="5621338"/>
          <p14:tracePt t="38222" x="1706563" y="5621338"/>
          <p14:tracePt t="38234" x="1714500" y="5621338"/>
          <p14:tracePt t="38242" x="1731963" y="5621338"/>
          <p14:tracePt t="38250" x="1739900" y="5621338"/>
          <p14:tracePt t="38262" x="1765300" y="5621338"/>
          <p14:tracePt t="38278" x="1800225" y="5621338"/>
          <p14:tracePt t="38295" x="1851025" y="5629275"/>
          <p14:tracePt t="38295" x="1936750" y="5629275"/>
          <p14:tracePt t="38311" x="1952625" y="5629275"/>
          <p14:tracePt t="38312" x="1970088" y="5629275"/>
          <p14:tracePt t="38329" x="1995488" y="5638800"/>
          <p14:tracePt t="38329" x="2047875" y="5638800"/>
          <p14:tracePt t="38345" x="2063750" y="5638800"/>
          <p14:tracePt t="38361" x="2073275" y="5638800"/>
          <p14:tracePt t="38378" x="2081213" y="5638800"/>
          <p14:tracePt t="38378" x="2089150" y="5638800"/>
          <p14:tracePt t="38411" x="2098675" y="5638800"/>
          <p14:tracePt t="38428" x="2106613" y="5638800"/>
          <p14:tracePt t="38445" x="2116138" y="5638800"/>
          <p14:tracePt t="38445" x="2141538" y="5638800"/>
          <p14:tracePt t="38462" x="2149475" y="5638800"/>
          <p14:tracePt t="38463" x="2157413" y="5638800"/>
          <p14:tracePt t="38478" x="2166938" y="5638800"/>
          <p14:tracePt t="38479" x="2174875" y="5638800"/>
          <p14:tracePt t="38495" x="2192338" y="5638800"/>
          <p14:tracePt t="38496" x="2200275" y="5638800"/>
          <p14:tracePt t="38511" x="2209800" y="5638800"/>
          <p14:tracePt t="38512" x="2225675" y="5638800"/>
          <p14:tracePt t="38529" x="2243138" y="5638800"/>
          <p14:tracePt t="38529" x="2260600" y="5638800"/>
          <p14:tracePt t="38545" x="2278063" y="5638800"/>
          <p14:tracePt t="38545" x="2286000" y="5638800"/>
          <p14:tracePt t="38561" x="2311400" y="5638800"/>
          <p14:tracePt t="38562" x="2336800" y="5638800"/>
          <p14:tracePt t="38578" x="2354263" y="5638800"/>
          <p14:tracePt t="38596" x="2371725" y="5638800"/>
          <p14:tracePt t="38596" x="2387600" y="5638800"/>
          <p14:tracePt t="38611" x="2405063" y="5638800"/>
          <p14:tracePt t="38612" x="2414588" y="5638800"/>
          <p14:tracePt t="38628" x="2430463" y="5638800"/>
          <p14:tracePt t="38628" x="2447925" y="5638800"/>
          <p14:tracePt t="38645" x="2455863" y="5638800"/>
          <p14:tracePt t="38645" x="2465388" y="5638800"/>
          <p14:tracePt t="38662" x="2473325" y="5638800"/>
          <p14:tracePt t="38678" x="2482850" y="5638800"/>
          <p14:tracePt t="38695" x="2498725" y="5638800"/>
          <p14:tracePt t="38695" x="2508250" y="5638800"/>
          <p14:tracePt t="38711" x="2516188" y="5638800"/>
          <p14:tracePt t="38712" x="2533650" y="5638800"/>
          <p14:tracePt t="38729" x="2566988" y="5638800"/>
          <p14:tracePt t="38729" x="2609850" y="5638800"/>
          <p14:tracePt t="38745" x="2635250" y="5638800"/>
          <p14:tracePt t="38745" x="2652713" y="5638800"/>
          <p14:tracePt t="38761" x="2670175" y="5638800"/>
          <p14:tracePt t="38778" x="2695575" y="5646738"/>
          <p14:tracePt t="38778" x="2703513" y="5646738"/>
          <p14:tracePt t="38795" x="2713038" y="5646738"/>
          <p14:tracePt t="38811" x="2720975" y="5646738"/>
          <p14:tracePt t="38812" x="2728913" y="5646738"/>
          <p14:tracePt t="38828" x="2746375" y="5646738"/>
          <p14:tracePt t="38828" x="2781300" y="5646738"/>
          <p14:tracePt t="38845" x="2797175" y="5646738"/>
          <p14:tracePt t="38845" x="2824163" y="5646738"/>
          <p14:tracePt t="38862" x="2849563" y="5654675"/>
          <p14:tracePt t="38863" x="2882900" y="5654675"/>
          <p14:tracePt t="38878" x="2900363" y="5654675"/>
          <p14:tracePt t="38878" x="2917825" y="5654675"/>
          <p14:tracePt t="38895" x="2933700" y="5664200"/>
          <p14:tracePt t="38895" x="2951163" y="5664200"/>
          <p14:tracePt t="38911" x="2959100" y="5672138"/>
          <p14:tracePt t="38912" x="2968625" y="5681663"/>
          <p14:tracePt t="38929" x="2986088" y="5681663"/>
          <p14:tracePt t="38929" x="3001963" y="5681663"/>
          <p14:tracePt t="38945" x="3011488" y="5681663"/>
          <p14:tracePt t="38961" x="3019425" y="5681663"/>
          <p14:tracePt t="38962" x="3054350" y="5681663"/>
          <p14:tracePt t="38978" x="3070225" y="5681663"/>
          <p14:tracePt t="38995" x="3079750" y="5681663"/>
          <p14:tracePt t="38996" x="3087688" y="5681663"/>
          <p14:tracePt t="39011" x="3095625" y="5681663"/>
          <p14:tracePt t="39012" x="3105150" y="5681663"/>
          <p14:tracePt t="39028" x="3122613" y="5681663"/>
          <p14:tracePt t="39028" x="3138488" y="5681663"/>
          <p14:tracePt t="39044" x="3155950" y="5681663"/>
          <p14:tracePt t="39045" x="3173413" y="5681663"/>
          <p14:tracePt t="39062" x="3198813" y="5689600"/>
          <p14:tracePt t="39063" x="3224213" y="5689600"/>
          <p14:tracePt t="39078" x="3249613" y="5697538"/>
          <p14:tracePt t="39078" x="3275013" y="5697538"/>
          <p14:tracePt t="39095" x="3300413" y="5707063"/>
          <p14:tracePt t="39095" x="3327400" y="5707063"/>
          <p14:tracePt t="39112" x="3352800" y="5707063"/>
          <p14:tracePt t="39129" x="3368675" y="5707063"/>
          <p14:tracePt t="39145" x="3403600" y="5715000"/>
          <p14:tracePt t="39145" x="3421063" y="5715000"/>
          <p14:tracePt t="39161" x="3446463" y="5715000"/>
          <p14:tracePt t="39162" x="3489325" y="5715000"/>
          <p14:tracePt t="39178" x="3497263" y="5722938"/>
          <p14:tracePt t="39178" x="3505200" y="5722938"/>
          <p14:tracePt t="39195" x="3522663" y="5722938"/>
          <p14:tracePt t="39211" x="3530600" y="5722938"/>
          <p14:tracePt t="39228" x="3540125" y="5722938"/>
          <p14:tracePt t="39258" x="3548063" y="5722938"/>
          <p14:tracePt t="39266" x="3557588" y="5722938"/>
          <p14:tracePt t="39282" x="3565525" y="5722938"/>
          <p14:tracePt t="39294" x="3573463" y="5722938"/>
          <p14:tracePt t="39311" x="3582988" y="5722938"/>
          <p14:tracePt t="39329" x="3608388" y="5722938"/>
          <p14:tracePt t="39329" x="3625850" y="5722938"/>
          <p14:tracePt t="39344" x="3641725" y="5722938"/>
          <p14:tracePt t="39361" x="3659188" y="5722938"/>
          <p14:tracePt t="39362" x="3684588" y="5722938"/>
          <p14:tracePt t="39378" x="3694113" y="5722938"/>
          <p14:tracePt t="39378" x="3702050" y="5722938"/>
          <p14:tracePt t="39395" x="3709988" y="5722938"/>
          <p14:tracePt t="39411" x="3727450" y="5715000"/>
          <p14:tracePt t="39412" x="3744913" y="5715000"/>
          <p14:tracePt t="39428" x="3752850" y="5715000"/>
          <p14:tracePt t="39538" x="3762375" y="5715000"/>
          <p14:tracePt t="39626" x="3770313" y="5715000"/>
          <p14:tracePt t="39674" x="0" y="0"/>
        </p14:tracePtLst>
        <p14:tracePtLst>
          <p14:tracePt t="44994" x="4725988" y="5613400"/>
          <p14:tracePt t="45082" x="4741863" y="5613400"/>
          <p14:tracePt t="45090" x="4751388" y="5613400"/>
          <p14:tracePt t="45097" x="4759325" y="5613400"/>
          <p14:tracePt t="45109" x="4784725" y="5613400"/>
          <p14:tracePt t="45126" x="4802188" y="5613400"/>
          <p14:tracePt t="45126" x="4810125" y="5613400"/>
          <p14:tracePt t="45143" x="4827588" y="5613400"/>
          <p14:tracePt t="45160" x="4852988" y="5613400"/>
          <p14:tracePt t="45161" x="4905375" y="5613400"/>
          <p14:tracePt t="45176" x="4930775" y="5613400"/>
          <p14:tracePt t="45193" x="4973638" y="5613400"/>
          <p14:tracePt t="45193" x="5024438" y="5621338"/>
          <p14:tracePt t="45209" x="5049838" y="5621338"/>
          <p14:tracePt t="45210" x="5092700" y="5621338"/>
          <p14:tracePt t="45227" x="5118100" y="5621338"/>
          <p14:tracePt t="45243" x="5143500" y="5621338"/>
          <p14:tracePt t="45243" x="5186363" y="5621338"/>
          <p14:tracePt t="45259" x="5211763" y="5621338"/>
          <p14:tracePt t="45276" x="5237163" y="5621338"/>
          <p14:tracePt t="45276" x="5287963" y="5621338"/>
          <p14:tracePt t="45294" x="5305425" y="5621338"/>
          <p14:tracePt t="45309" x="5322888" y="5621338"/>
          <p14:tracePt t="45310" x="5356225" y="5621338"/>
          <p14:tracePt t="45326" x="5365750" y="5621338"/>
          <p14:tracePt t="45343" x="5381625" y="5621338"/>
          <p14:tracePt t="45343" x="5424488" y="5621338"/>
          <p14:tracePt t="45360" x="5441950" y="5621338"/>
          <p14:tracePt t="45376" x="5467350" y="5621338"/>
          <p14:tracePt t="45376" x="5502275" y="5621338"/>
          <p14:tracePt t="45393" x="5518150" y="5621338"/>
          <p14:tracePt t="45409" x="5545138" y="5629275"/>
          <p14:tracePt t="45410" x="5578475" y="5638800"/>
          <p14:tracePt t="45427" x="5595938" y="5646738"/>
          <p14:tracePt t="45427" x="5621338" y="5654675"/>
          <p14:tracePt t="45443" x="5638800" y="5654675"/>
          <p14:tracePt t="45443" x="5654675" y="5654675"/>
          <p14:tracePt t="45459" x="5672138" y="5654675"/>
          <p14:tracePt t="45460" x="5689600" y="5664200"/>
          <p14:tracePt t="45476" x="5715000" y="5664200"/>
          <p14:tracePt t="45477" x="5732463" y="5664200"/>
          <p14:tracePt t="45494" x="5748338" y="5672138"/>
          <p14:tracePt t="45494" x="5765800" y="5672138"/>
          <p14:tracePt t="45509" x="5783263" y="5672138"/>
          <p14:tracePt t="45526" x="5808663" y="5672138"/>
          <p14:tracePt t="45526" x="5834063" y="5672138"/>
          <p14:tracePt t="45543" x="5851525" y="5672138"/>
          <p14:tracePt t="45560" x="5876925" y="5672138"/>
          <p14:tracePt t="45561" x="5919788" y="5672138"/>
          <p14:tracePt t="45576" x="5937250" y="5672138"/>
          <p14:tracePt t="45577" x="5945188" y="5672138"/>
          <p14:tracePt t="45593" x="5953125" y="5672138"/>
          <p14:tracePt t="45610" x="5962650" y="5672138"/>
          <p14:tracePt t="45627" x="5980113" y="5672138"/>
          <p14:tracePt t="45643" x="5988050" y="5672138"/>
          <p14:tracePt t="45643" x="5995988" y="5672138"/>
          <p14:tracePt t="45659" x="6005513" y="5672138"/>
          <p14:tracePt t="45676" x="6013450" y="5672138"/>
          <p14:tracePt t="45694" x="6021388" y="5672138"/>
          <p14:tracePt t="45714" x="6030913" y="5672138"/>
          <p14:tracePt t="45802" x="0" y="0"/>
        </p14:tracePtLst>
        <p14:tracePtLst>
          <p14:tracePt t="47330" x="827088" y="5765800"/>
          <p14:tracePt t="47338" x="827088" y="5757863"/>
          <p14:tracePt t="47386" x="827088" y="5748338"/>
          <p14:tracePt t="47402" x="836613" y="5748338"/>
          <p14:tracePt t="47425" x="844550" y="5740400"/>
          <p14:tracePt t="47458" x="844550" y="5732463"/>
          <p14:tracePt t="47497" x="844550" y="5722938"/>
          <p14:tracePt t="47514" x="844550" y="5715000"/>
          <p14:tracePt t="47522" x="836613" y="5715000"/>
          <p14:tracePt t="47529" x="819150" y="5707063"/>
          <p14:tracePt t="47542" x="809625" y="5707063"/>
          <p14:tracePt t="47559" x="793750" y="5697538"/>
          <p14:tracePt t="47559" x="784225" y="5697538"/>
          <p14:tracePt t="47576" x="768350" y="5697538"/>
          <p14:tracePt t="47576" x="750888" y="5697538"/>
          <p14:tracePt t="47592" x="733425" y="5697538"/>
          <p14:tracePt t="47593" x="715963" y="5689600"/>
          <p14:tracePt t="47609" x="700088" y="5689600"/>
          <p14:tracePt t="47625" x="665163" y="5689600"/>
          <p14:tracePt t="47643" x="647700" y="5689600"/>
          <p14:tracePt t="47643" x="631825" y="5689600"/>
          <p14:tracePt t="47659" x="622300" y="5689600"/>
          <p14:tracePt t="47675" x="614363" y="5689600"/>
          <p14:tracePt t="47692" x="596900" y="5697538"/>
          <p14:tracePt t="47693" x="579438" y="5697538"/>
          <p14:tracePt t="47710" x="571500" y="5707063"/>
          <p14:tracePt t="47710" x="563563" y="5707063"/>
          <p14:tracePt t="47742" x="554038" y="5715000"/>
          <p14:tracePt t="47743" x="554038" y="5722938"/>
          <p14:tracePt t="47759" x="546100" y="5722938"/>
          <p14:tracePt t="47776" x="538163" y="5732463"/>
          <p14:tracePt t="47792" x="538163" y="5748338"/>
          <p14:tracePt t="47809" x="528638" y="5748338"/>
          <p14:tracePt t="47825" x="528638" y="5757863"/>
          <p14:tracePt t="47843" x="528638" y="5775325"/>
          <p14:tracePt t="47859" x="528638" y="5791200"/>
          <p14:tracePt t="47875" x="563563" y="5826125"/>
          <p14:tracePt t="47876" x="604838" y="5859463"/>
          <p14:tracePt t="47892" x="622300" y="5876925"/>
          <p14:tracePt t="47893" x="657225" y="5894388"/>
          <p14:tracePt t="47910" x="682625" y="5911850"/>
          <p14:tracePt t="47910" x="690563" y="5919788"/>
          <p14:tracePt t="47925" x="708025" y="5927725"/>
          <p14:tracePt t="47926" x="725488" y="5945188"/>
          <p14:tracePt t="47942" x="733425" y="5945188"/>
          <p14:tracePt t="47942" x="741363" y="5945188"/>
          <p14:tracePt t="47959" x="750888" y="5953125"/>
          <p14:tracePt t="47959" x="758825" y="5953125"/>
          <p14:tracePt t="47976" x="768350" y="5953125"/>
          <p14:tracePt t="47977" x="776288" y="5962650"/>
          <p14:tracePt t="47992" x="784225" y="5962650"/>
          <p14:tracePt t="47993" x="793750" y="5962650"/>
          <p14:tracePt t="48009" x="809625" y="5962650"/>
          <p14:tracePt t="48025" x="836613" y="5962650"/>
          <p14:tracePt t="48026" x="869950" y="5962650"/>
          <p14:tracePt t="48043" x="877888" y="5962650"/>
          <p14:tracePt t="48043" x="904875" y="5962650"/>
          <p14:tracePt t="48059" x="920750" y="5962650"/>
          <p14:tracePt t="48059" x="946150" y="5962650"/>
          <p14:tracePt t="48075" x="963613" y="5962650"/>
          <p14:tracePt t="48076" x="998538" y="5962650"/>
          <p14:tracePt t="48092" x="1023938" y="5962650"/>
          <p14:tracePt t="48093" x="1049338" y="5962650"/>
          <p14:tracePt t="48110" x="1074738" y="5962650"/>
          <p14:tracePt t="48125" x="1082675" y="5962650"/>
          <p14:tracePt t="48126" x="1100138" y="5962650"/>
          <p14:tracePt t="48142" x="1109663" y="5953125"/>
          <p14:tracePt t="48143" x="1143000" y="5937250"/>
          <p14:tracePt t="48159" x="1160463" y="5919788"/>
          <p14:tracePt t="48159" x="1168400" y="5911850"/>
          <p14:tracePt t="48176" x="1185863" y="5902325"/>
          <p14:tracePt t="48177" x="1193800" y="5894388"/>
          <p14:tracePt t="48192" x="1211263" y="5894388"/>
          <p14:tracePt t="48209" x="1219200" y="5876925"/>
          <p14:tracePt t="48209" x="1236663" y="5876925"/>
          <p14:tracePt t="48225" x="1244600" y="5868988"/>
          <p14:tracePt t="48226" x="1244600" y="5843588"/>
          <p14:tracePt t="48243" x="1254125" y="5834063"/>
          <p14:tracePt t="48243" x="1254125" y="5826125"/>
          <p14:tracePt t="48259" x="1254125" y="5816600"/>
          <p14:tracePt t="48259" x="1254125" y="5808663"/>
          <p14:tracePt t="48275" x="1254125" y="5791200"/>
          <p14:tracePt t="48276" x="1244600" y="5791200"/>
          <p14:tracePt t="48276" x="0" y="0"/>
        </p14:tracePtLst>
        <p14:tracePtLst>
          <p14:tracePt t="48890" x="1577975" y="5800725"/>
          <p14:tracePt t="48906" x="1577975" y="5791200"/>
          <p14:tracePt t="48914" x="1577975" y="5783263"/>
          <p14:tracePt t="48925" x="1577975" y="5775325"/>
          <p14:tracePt t="48942" x="1577975" y="5765800"/>
          <p14:tracePt t="48942" x="1570038" y="5765800"/>
          <p14:tracePt t="48959" x="1570038" y="5757863"/>
          <p14:tracePt t="48960" x="1570038" y="5748338"/>
          <p14:tracePt t="48975" x="1560513" y="5740400"/>
          <p14:tracePt t="48992" x="1544638" y="5732463"/>
          <p14:tracePt t="49008" x="1544638" y="5722938"/>
          <p14:tracePt t="49009" x="1535113" y="5722938"/>
          <p14:tracePt t="49026" x="1517650" y="5715000"/>
          <p14:tracePt t="49026" x="1509713" y="5715000"/>
          <p14:tracePt t="49042" x="1501775" y="5715000"/>
          <p14:tracePt t="49058" x="1501775" y="5707063"/>
          <p14:tracePt t="49059" x="1476375" y="5697538"/>
          <p14:tracePt t="49075" x="1458913" y="5697538"/>
          <p14:tracePt t="49076" x="1441450" y="5697538"/>
          <p14:tracePt t="49093" x="1408113" y="5697538"/>
          <p14:tracePt t="49093" x="1373188" y="5697538"/>
          <p14:tracePt t="49125" x="1339850" y="5697538"/>
          <p14:tracePt t="49126" x="1312863" y="5697538"/>
          <p14:tracePt t="49142" x="1296988" y="5697538"/>
          <p14:tracePt t="49159" x="1279525" y="5697538"/>
          <p14:tracePt t="49160" x="1262063" y="5697538"/>
          <p14:tracePt t="49175" x="1254125" y="5697538"/>
          <p14:tracePt t="49192" x="1236663" y="5697538"/>
          <p14:tracePt t="49192" x="1203325" y="5707063"/>
          <p14:tracePt t="49208" x="1185863" y="5715000"/>
          <p14:tracePt t="49209" x="1160463" y="5715000"/>
          <p14:tracePt t="49226" x="1135063" y="5722938"/>
          <p14:tracePt t="49242" x="1117600" y="5732463"/>
          <p14:tracePt t="49242" x="1092200" y="5740400"/>
          <p14:tracePt t="49258" x="1082675" y="5748338"/>
          <p14:tracePt t="49275" x="1074738" y="5757863"/>
          <p14:tracePt t="49293" x="1074738" y="5765800"/>
          <p14:tracePt t="49308" x="1066800" y="5775325"/>
          <p14:tracePt t="49309" x="1066800" y="5783263"/>
          <p14:tracePt t="49325" x="1066800" y="5791200"/>
          <p14:tracePt t="49342" x="1066800" y="5800725"/>
          <p14:tracePt t="49359" x="1066800" y="5808663"/>
          <p14:tracePt t="49378" x="1074738" y="5816600"/>
          <p14:tracePt t="49392" x="1082675" y="5826125"/>
          <p14:tracePt t="49408" x="1092200" y="5834063"/>
          <p14:tracePt t="49426" x="1109663" y="5843588"/>
          <p14:tracePt t="49426" x="1168400" y="5859463"/>
          <p14:tracePt t="49442" x="1185863" y="5868988"/>
          <p14:tracePt t="49442" x="1211263" y="5876925"/>
          <p14:tracePt t="49458" x="1236663" y="5876925"/>
          <p14:tracePt t="49459" x="1244600" y="5876925"/>
          <p14:tracePt t="49475" x="1262063" y="5876925"/>
          <p14:tracePt t="49492" x="1279525" y="5884863"/>
          <p14:tracePt t="49493" x="1304925" y="5884863"/>
          <p14:tracePt t="49508" x="1312863" y="5884863"/>
          <p14:tracePt t="49509" x="1330325" y="5884863"/>
          <p14:tracePt t="49525" x="1339850" y="5894388"/>
          <p14:tracePt t="49526" x="1347788" y="5894388"/>
          <p14:tracePt t="49542" x="1365250" y="5894388"/>
          <p14:tracePt t="49542" x="1381125" y="5894388"/>
          <p14:tracePt t="49559" x="1390650" y="5894388"/>
          <p14:tracePt t="49575" x="1408113" y="5894388"/>
          <p14:tracePt t="49575" x="1433513" y="5894388"/>
          <p14:tracePt t="49591" x="1449388" y="5894388"/>
          <p14:tracePt t="49608" x="1466850" y="5894388"/>
          <p14:tracePt t="49608" x="1492250" y="5894388"/>
          <p14:tracePt t="49626" x="1501775" y="5894388"/>
          <p14:tracePt t="49641" x="1509713" y="5894388"/>
          <p14:tracePt t="49642" x="1527175" y="5876925"/>
          <p14:tracePt t="49658" x="1535113" y="5876925"/>
          <p14:tracePt t="49659" x="1544638" y="5876925"/>
          <p14:tracePt t="49675" x="1560513" y="5876925"/>
          <p14:tracePt t="49676" x="1560513" y="5868988"/>
          <p14:tracePt t="49692" x="1570038" y="5859463"/>
          <p14:tracePt t="49693" x="1577975" y="5859463"/>
          <p14:tracePt t="49708" x="1585913" y="5859463"/>
          <p14:tracePt t="49725" x="1603375" y="5843588"/>
          <p14:tracePt t="49725" x="1620838" y="5834063"/>
          <p14:tracePt t="49726" x="0" y="0"/>
        </p14:tracePtLst>
        <p14:tracePtLst>
          <p14:tracePt t="54422" x="1689100" y="5902325"/>
          <p14:tracePt t="54510" x="1689100" y="5911850"/>
          <p14:tracePt t="54570" x="1697038" y="5911850"/>
          <p14:tracePt t="54577" x="1714500" y="5911850"/>
          <p14:tracePt t="54585" x="1739900" y="5911850"/>
          <p14:tracePt t="54593" x="1757363" y="5911850"/>
          <p14:tracePt t="54607" x="1782763" y="5911850"/>
          <p14:tracePt t="54623" x="1808163" y="5911850"/>
          <p14:tracePt t="54624" x="1833563" y="5911850"/>
          <p14:tracePt t="54640" x="1851025" y="5911850"/>
          <p14:tracePt t="54640" x="1876425" y="5911850"/>
          <p14:tracePt t="54658" x="1884363" y="5911850"/>
          <p14:tracePt t="54658" x="1911350" y="5919788"/>
          <p14:tracePt t="54673" x="1927225" y="5919788"/>
          <p14:tracePt t="54674" x="1936750" y="5919788"/>
          <p14:tracePt t="54690" x="1944688" y="5919788"/>
          <p14:tracePt t="54690" x="1962150" y="5919788"/>
          <p14:tracePt t="54707" x="1979613" y="5919788"/>
          <p14:tracePt t="54707" x="1995488" y="5919788"/>
          <p14:tracePt t="54724" x="2012950" y="5919788"/>
          <p14:tracePt t="54725" x="2030413" y="5919788"/>
          <p14:tracePt t="54740" x="2063750" y="5919788"/>
          <p14:tracePt t="54757" x="2081213" y="5919788"/>
          <p14:tracePt t="54757" x="2124075" y="5919788"/>
          <p14:tracePt t="54773" x="2132013" y="5919788"/>
          <p14:tracePt t="54791" x="2149475" y="5919788"/>
          <p14:tracePt t="54791" x="2166938" y="5919788"/>
          <p14:tracePt t="54807" x="2174875" y="5919788"/>
          <p14:tracePt t="54823" x="2184400" y="5919788"/>
          <p14:tracePt t="54824" x="2192338" y="5919788"/>
          <p14:tracePt t="54840" x="2209800" y="5919788"/>
          <p14:tracePt t="54857" x="2217738" y="5919788"/>
          <p14:tracePt t="54858" x="2268538" y="5919788"/>
          <p14:tracePt t="54873" x="2278063" y="5927725"/>
          <p14:tracePt t="54874" x="2286000" y="5927725"/>
          <p14:tracePt t="54890" x="2303463" y="5927725"/>
          <p14:tracePt t="54907" x="2319338" y="5927725"/>
          <p14:tracePt t="54907" x="2362200" y="5927725"/>
          <p14:tracePt t="54924" x="2387600" y="5927725"/>
          <p14:tracePt t="54940" x="2414588" y="5927725"/>
          <p14:tracePt t="54940" x="2455863" y="5937250"/>
          <p14:tracePt t="54957" x="2482850" y="5937250"/>
          <p14:tracePt t="54957" x="2498725" y="5937250"/>
          <p14:tracePt t="54973" x="2516188" y="5945188"/>
          <p14:tracePt t="54974" x="2524125" y="5945188"/>
          <p14:tracePt t="54991" x="2541588" y="5945188"/>
          <p14:tracePt t="55007" x="2551113" y="5945188"/>
          <p14:tracePt t="55007" x="2559050" y="5953125"/>
          <p14:tracePt t="55023" x="2566988" y="5953125"/>
          <p14:tracePt t="55040" x="2584450" y="5953125"/>
          <p14:tracePt t="55040" x="2592388" y="5953125"/>
          <p14:tracePt t="55058" x="2609850" y="5953125"/>
          <p14:tracePt t="55058" x="2652713" y="5953125"/>
          <p14:tracePt t="55073" x="2678113" y="5953125"/>
          <p14:tracePt t="55090" x="2695575" y="5953125"/>
          <p14:tracePt t="55090" x="2713038" y="5953125"/>
          <p14:tracePt t="55108" x="2728913" y="5953125"/>
          <p14:tracePt t="55124" x="2738438" y="5953125"/>
          <p14:tracePt t="55140" x="2746375" y="5953125"/>
          <p14:tracePt t="55157" x="2763838" y="5953125"/>
          <p14:tracePt t="55157" x="2789238" y="5953125"/>
          <p14:tracePt t="55173" x="2814638" y="5953125"/>
          <p14:tracePt t="55191" x="2832100" y="5953125"/>
          <p14:tracePt t="55191" x="2857500" y="5953125"/>
          <p14:tracePt t="55207" x="2865438" y="5962650"/>
          <p14:tracePt t="55207" x="2874963" y="5962650"/>
          <p14:tracePt t="55223" x="2882900" y="5962650"/>
          <p14:tracePt t="55240" x="2890838" y="5962650"/>
          <p14:tracePt t="55257" x="2917825" y="5962650"/>
          <p14:tracePt t="55258" x="2968625" y="5970588"/>
          <p14:tracePt t="55273" x="2994025" y="5970588"/>
          <p14:tracePt t="55274" x="3019425" y="5970588"/>
          <p14:tracePt t="55290" x="3044825" y="5970588"/>
          <p14:tracePt t="55307" x="3087688" y="5970588"/>
          <p14:tracePt t="55307" x="3130550" y="5980113"/>
          <p14:tracePt t="55324" x="3148013" y="5980113"/>
          <p14:tracePt t="55325" x="3163888" y="5980113"/>
          <p14:tracePt t="55340" x="3190875" y="5988050"/>
          <p14:tracePt t="55341" x="3198813" y="5988050"/>
          <p14:tracePt t="55357" x="3206750" y="5988050"/>
          <p14:tracePt t="55373" x="3216275" y="5988050"/>
          <p14:tracePt t="55391" x="3224213" y="5988050"/>
          <p14:tracePt t="55391" x="3232150" y="5988050"/>
          <p14:tracePt t="55406" x="3241675" y="5988050"/>
          <p14:tracePt t="55423" x="3249613" y="5988050"/>
          <p14:tracePt t="55424" x="3259138" y="5988050"/>
          <p14:tracePt t="55440" x="3267075" y="5988050"/>
          <p14:tracePt t="55440" x="3275013" y="5988050"/>
          <p14:tracePt t="55457" x="3284538" y="5988050"/>
          <p14:tracePt t="55458" x="3309938" y="5988050"/>
          <p14:tracePt t="55473" x="3317875" y="5988050"/>
          <p14:tracePt t="55490" x="3335338" y="5988050"/>
          <p14:tracePt t="55490" x="3368675" y="5980113"/>
          <p14:tracePt t="55507" x="3386138" y="5980113"/>
          <p14:tracePt t="55507" x="3403600" y="5980113"/>
          <p14:tracePt t="55524" x="3411538" y="5980113"/>
          <p14:tracePt t="55524" x="3429000" y="5980113"/>
          <p14:tracePt t="55540" x="3436938" y="5980113"/>
          <p14:tracePt t="55556" x="3446463" y="5980113"/>
          <p14:tracePt t="55629" x="3454400" y="5980113"/>
          <p14:tracePt t="55693" x="3462338" y="5980113"/>
          <p14:tracePt t="55702" x="3471863" y="5970588"/>
          <p14:tracePt t="55702" x="0" y="0"/>
        </p14:tracePtLst>
        <p14:tracePtLst>
          <p14:tracePt t="64066" x="4870450" y="5919788"/>
          <p14:tracePt t="64084" x="4878388" y="5919788"/>
          <p14:tracePt t="64085" x="4905375" y="5927725"/>
          <p14:tracePt t="64104" x="4913313" y="5937250"/>
          <p14:tracePt t="64105" x="4946650" y="5945188"/>
          <p14:tracePt t="64121" x="4989513" y="5953125"/>
          <p14:tracePt t="64121" x="5032375" y="5953125"/>
          <p14:tracePt t="64148" x="5049838" y="5953125"/>
          <p14:tracePt t="64148" x="5176838" y="5962650"/>
          <p14:tracePt t="64154" x="5211763" y="5962650"/>
          <p14:tracePt t="64177" x="5245100" y="5970588"/>
          <p14:tracePt t="64187" x="5305425" y="5970588"/>
          <p14:tracePt t="64218" x="5330825" y="5970588"/>
          <p14:tracePt t="64218" x="5441950" y="5970588"/>
          <p14:tracePt t="64247" x="5459413" y="5970588"/>
          <p14:tracePt t="64248" x="5518150" y="5970588"/>
          <p14:tracePt t="64254" x="5561013" y="5970588"/>
          <p14:tracePt t="64277" x="5603875" y="5970588"/>
          <p14:tracePt t="64278" x="5681663" y="5970588"/>
          <p14:tracePt t="64288" x="5707063" y="5970588"/>
          <p14:tracePt t="64317" x="5732463" y="5970588"/>
          <p14:tracePt t="64318" x="5775325" y="5970588"/>
          <p14:tracePt t="64347" x="5783263" y="5970588"/>
          <p14:tracePt t="64355" x="5791200" y="5970588"/>
          <p14:tracePt t="64377" x="5800725" y="5970588"/>
          <p14:tracePt t="64387" x="5834063" y="5970588"/>
          <p14:tracePt t="64388" x="5851525" y="5970588"/>
          <p14:tracePt t="64417" x="5876925" y="5970588"/>
          <p14:tracePt t="64422" x="5953125" y="5970588"/>
          <p14:tracePt t="64447" x="5970588" y="5970588"/>
          <p14:tracePt t="64448" x="5988050" y="5970588"/>
          <p14:tracePt t="64454" x="5995988" y="5970588"/>
          <p14:tracePt t="64477" x="6005513" y="5970588"/>
          <p14:tracePt t="64478" x="6030913" y="5970588"/>
          <p14:tracePt t="64488" x="6048375" y="5970588"/>
          <p14:tracePt t="64517" x="6064250" y="5970588"/>
          <p14:tracePt t="64517" x="6142038" y="5970588"/>
          <p14:tracePt t="64547" x="6167438" y="5970588"/>
          <p14:tracePt t="64548" x="6200775" y="5970588"/>
          <p14:tracePt t="64555" x="6210300" y="5970588"/>
          <p14:tracePt t="64585" x="6218238" y="5970588"/>
          <p14:tracePt t="64602" x="6235700" y="5962650"/>
          <p14:tracePt t="64622" x="6253163" y="5962650"/>
          <p14:tracePt t="64647" x="6261100" y="5962650"/>
          <p14:tracePt t="64654" x="6269038" y="5962650"/>
          <p14:tracePt t="64677" x="6278563" y="5953125"/>
          <p14:tracePt t="64688" x="6286500" y="5953125"/>
          <p14:tracePt t="64717" x="6303963" y="5953125"/>
          <p14:tracePt t="64720" x="6354763" y="5953125"/>
          <p14:tracePt t="64747" x="6388100" y="5945188"/>
          <p14:tracePt t="64748" x="6423025" y="5945188"/>
          <p14:tracePt t="64777" x="6430963" y="5945188"/>
          <p14:tracePt t="64793" x="6440488" y="5937250"/>
          <p14:tracePt t="64817" x="6448425" y="5937250"/>
          <p14:tracePt t="64825" x="6456363" y="5937250"/>
          <p14:tracePt t="64847" x="6473825" y="5937250"/>
          <p14:tracePt t="64854" x="6483350" y="5927725"/>
          <p14:tracePt t="64877" x="6491288" y="5927725"/>
          <p14:tracePt t="64888" x="6499225" y="5919788"/>
          <p14:tracePt t="64888" x="6499225" y="5911850"/>
          <p14:tracePt t="64889" x="0" y="0"/>
        </p14:tracePtLst>
        <p14:tracePtLst>
          <p14:tracePt t="67370" x="1041400" y="6073775"/>
          <p14:tracePt t="67401" x="1049338" y="6073775"/>
          <p14:tracePt t="67441" x="1049338" y="6064250"/>
          <p14:tracePt t="67465" x="1049338" y="6056313"/>
          <p14:tracePt t="67473" x="1041400" y="6056313"/>
          <p14:tracePt t="67486" x="1031875" y="6038850"/>
          <p14:tracePt t="67518" x="1014413" y="6021388"/>
          <p14:tracePt t="67518" x="963613" y="5980113"/>
          <p14:tracePt t="67547" x="938213" y="5962650"/>
          <p14:tracePt t="67548" x="895350" y="5953125"/>
          <p14:tracePt t="67577" x="877888" y="5945188"/>
          <p14:tracePt t="67577" x="836613" y="5927725"/>
          <p14:tracePt t="67587" x="827088" y="5919788"/>
          <p14:tracePt t="67618" x="768350" y="5911850"/>
          <p14:tracePt t="67625" x="741363" y="5911850"/>
          <p14:tracePt t="67647" x="725488" y="5902325"/>
          <p14:tracePt t="67648" x="715963" y="5902325"/>
          <p14:tracePt t="67654" x="700088" y="5902325"/>
          <p14:tracePt t="67677" x="682625" y="5902325"/>
          <p14:tracePt t="67686" x="665163" y="5902325"/>
          <p14:tracePt t="67687" x="647700" y="5902325"/>
          <p14:tracePt t="67717" x="631825" y="5902325"/>
          <p14:tracePt t="67718" x="588963" y="5902325"/>
          <p14:tracePt t="67747" x="571500" y="5902325"/>
          <p14:tracePt t="67748" x="485775" y="5927725"/>
          <p14:tracePt t="67754" x="460375" y="5937250"/>
          <p14:tracePt t="67777" x="442913" y="5937250"/>
          <p14:tracePt t="67787" x="427038" y="5953125"/>
          <p14:tracePt t="67788" x="417513" y="5962650"/>
          <p14:tracePt t="67817" x="409575" y="5970588"/>
          <p14:tracePt t="67818" x="401638" y="6005513"/>
          <p14:tracePt t="67847" x="401638" y="6021388"/>
          <p14:tracePt t="67854" x="401638" y="6038850"/>
          <p14:tracePt t="67877" x="401638" y="6056313"/>
          <p14:tracePt t="67877" x="442913" y="6099175"/>
          <p14:tracePt t="67886" x="452438" y="6107113"/>
          <p14:tracePt t="67917" x="477838" y="6124575"/>
          <p14:tracePt t="67918" x="579438" y="6167438"/>
          <p14:tracePt t="67947" x="596900" y="6175375"/>
          <p14:tracePt t="67948" x="708025" y="6184900"/>
          <p14:tracePt t="67977" x="741363" y="6184900"/>
          <p14:tracePt t="67977" x="844550" y="6192838"/>
          <p14:tracePt t="67987" x="852488" y="6192838"/>
          <p14:tracePt t="68017" x="869950" y="6192838"/>
          <p14:tracePt t="68019" x="887413" y="6167438"/>
          <p14:tracePt t="68020" x="0" y="0"/>
        </p14:tracePtLst>
        <p14:tracePtLst>
          <p14:tracePt t="68570" x="1552575" y="6132513"/>
          <p14:tracePt t="68593" x="1552575" y="6124575"/>
          <p14:tracePt t="68601" x="1552575" y="6116638"/>
          <p14:tracePt t="68625" x="1552575" y="6107113"/>
          <p14:tracePt t="68648" x="1552575" y="6089650"/>
          <p14:tracePt t="68652" x="1552575" y="6073775"/>
          <p14:tracePt t="68677" x="1544638" y="6073775"/>
          <p14:tracePt t="68686" x="1535113" y="6048375"/>
          <p14:tracePt t="68686" x="1527175" y="6038850"/>
          <p14:tracePt t="68707" x="1517650" y="6021388"/>
          <p14:tracePt t="68708" x="1501775" y="6005513"/>
          <p14:tracePt t="68747" x="1492250" y="5995988"/>
          <p14:tracePt t="68753" x="1476375" y="5988050"/>
          <p14:tracePt t="68777" x="1476375" y="5980113"/>
          <p14:tracePt t="68787" x="1441450" y="5980113"/>
          <p14:tracePt t="68817" x="1433513" y="5970588"/>
          <p14:tracePt t="68817" x="1381125" y="5970588"/>
          <p14:tracePt t="68847" x="1365250" y="5970588"/>
          <p14:tracePt t="68848" x="1330325" y="5962650"/>
          <p14:tracePt t="68853" x="1312863" y="5962650"/>
          <p14:tracePt t="68877" x="1296988" y="5962650"/>
          <p14:tracePt t="68878" x="1262063" y="5962650"/>
          <p14:tracePt t="68886" x="1244600" y="5962650"/>
          <p14:tracePt t="68917" x="1228725" y="5962650"/>
          <p14:tracePt t="68920" x="1176338" y="5970588"/>
          <p14:tracePt t="68947" x="1168400" y="5980113"/>
          <p14:tracePt t="68948" x="1125538" y="6013450"/>
          <p14:tracePt t="68977" x="1109663" y="6030913"/>
          <p14:tracePt t="68978" x="1082675" y="6056313"/>
          <p14:tracePt t="68987" x="1074738" y="6073775"/>
          <p14:tracePt t="69017" x="1066800" y="6073775"/>
          <p14:tracePt t="69019" x="1066800" y="6099175"/>
          <p14:tracePt t="69047" x="1057275" y="6099175"/>
          <p14:tracePt t="69053" x="1057275" y="6107113"/>
          <p14:tracePt t="69054" x="1057275" y="6116638"/>
          <p14:tracePt t="69077" x="1057275" y="6124575"/>
          <p14:tracePt t="69090" x="1074738" y="6124575"/>
          <p14:tracePt t="69117" x="1092200" y="6124575"/>
          <p14:tracePt t="69117" x="1125538" y="6124575"/>
          <p14:tracePt t="69147" x="1160463" y="6124575"/>
          <p14:tracePt t="69148" x="0" y="0"/>
        </p14:tracePtLst>
        <p14:tracePtLst>
          <p14:tracePt t="72354" x="673100" y="6243638"/>
          <p14:tracePt t="72361" x="665163" y="6243638"/>
          <p14:tracePt t="72457" x="673100" y="6243638"/>
          <p14:tracePt t="72465" x="690563" y="6243638"/>
          <p14:tracePt t="72485" x="708025" y="6243638"/>
          <p14:tracePt t="72485" x="733425" y="6243638"/>
          <p14:tracePt t="72507" x="768350" y="6243638"/>
          <p14:tracePt t="72518" x="836613" y="6243638"/>
          <p14:tracePt t="72518" x="887413" y="6243638"/>
          <p14:tracePt t="72548" x="930275" y="6243638"/>
          <p14:tracePt t="72551" x="1006475" y="6243638"/>
          <p14:tracePt t="72577" x="1014413" y="6243638"/>
          <p14:tracePt t="72577" x="1023938" y="6235700"/>
          <p14:tracePt t="72649" x="0" y="0"/>
        </p14:tracePtLst>
        <p14:tracePtLst>
          <p14:tracePt t="73066" x="1585913" y="6192838"/>
          <p14:tracePt t="73101" x="1595438" y="6192838"/>
          <p14:tracePt t="73113" x="1612900" y="6192838"/>
          <p14:tracePt t="73121" x="1628775" y="6192838"/>
          <p14:tracePt t="73148" x="1646238" y="6192838"/>
          <p14:tracePt t="73151" x="1681163" y="6192838"/>
          <p14:tracePt t="73177" x="1706563" y="6192838"/>
          <p14:tracePt t="73177" x="1774825" y="6192838"/>
          <p14:tracePt t="73207" x="1800225" y="6192838"/>
          <p14:tracePt t="73208" x="1833563" y="6192838"/>
          <p14:tracePt t="73219" x="1851025" y="6192838"/>
          <p14:tracePt t="73219" x="1868488" y="6192838"/>
          <p14:tracePt t="73247" x="1876425" y="6192838"/>
          <p14:tracePt t="73248" x="1911350" y="6192838"/>
          <p14:tracePt t="73251" x="1919288" y="6192838"/>
          <p14:tracePt t="73277" x="1927225" y="6192838"/>
          <p14:tracePt t="73277" x="1952625" y="6192838"/>
          <p14:tracePt t="73286" x="1962150" y="6192838"/>
          <p14:tracePt t="73307" x="1970088" y="6192838"/>
          <p14:tracePt t="73308" x="1995488" y="6192838"/>
          <p14:tracePt t="73318" x="2012950" y="6192838"/>
          <p14:tracePt t="73347" x="2020888" y="6192838"/>
          <p14:tracePt t="73348" x="2089150" y="6192838"/>
          <p14:tracePt t="73377" x="2116138" y="6192838"/>
          <p14:tracePt t="73378" x="2209800" y="6192838"/>
          <p14:tracePt t="73407" x="2235200" y="6192838"/>
          <p14:tracePt t="73407" x="2328863" y="6192838"/>
          <p14:tracePt t="73419" x="2371725" y="6192838"/>
          <p14:tracePt t="73419" x="2387600" y="6192838"/>
          <p14:tracePt t="73447" x="2430463" y="6200775"/>
          <p14:tracePt t="73448" x="2516188" y="6210300"/>
          <p14:tracePt t="73451" x="2551113" y="6210300"/>
          <p14:tracePt t="73477" x="2584450" y="6210300"/>
          <p14:tracePt t="73478" x="2644775" y="6210300"/>
          <p14:tracePt t="73485" x="2670175" y="6210300"/>
          <p14:tracePt t="73507" x="2678113" y="6210300"/>
          <p14:tracePt t="73518" x="2713038" y="6210300"/>
          <p14:tracePt t="73518" x="2738438" y="6210300"/>
          <p14:tracePt t="73547" x="2755900" y="6210300"/>
          <p14:tracePt t="73552" x="2832100" y="6210300"/>
          <p14:tracePt t="73577" x="2849563" y="6210300"/>
          <p14:tracePt t="73585" x="2908300" y="6210300"/>
          <p14:tracePt t="73607" x="2917825" y="6210300"/>
          <p14:tracePt t="73607" x="2959100" y="6210300"/>
          <p14:tracePt t="73619" x="2986088" y="6210300"/>
          <p14:tracePt t="73619" x="3019425" y="6210300"/>
          <p14:tracePt t="73647" x="3070225" y="6210300"/>
          <p14:tracePt t="73647" x="3138488" y="6210300"/>
          <p14:tracePt t="73651" x="3190875" y="6210300"/>
          <p14:tracePt t="73677" x="3224213" y="6218238"/>
          <p14:tracePt t="73678" x="3309938" y="6218238"/>
          <p14:tracePt t="73685" x="3317875" y="6218238"/>
          <p14:tracePt t="73707" x="3327400" y="6218238"/>
          <p14:tracePt t="73707" x="3343275" y="6218238"/>
          <p14:tracePt t="73718" x="3360738" y="6218238"/>
          <p14:tracePt t="73747" x="3378200" y="6218238"/>
          <p14:tracePt t="73747" x="3471863" y="6218238"/>
          <p14:tracePt t="73777" x="3497263" y="6218238"/>
          <p14:tracePt t="73785" x="3548063" y="6218238"/>
          <p14:tracePt t="73933" x="3557588" y="6218238"/>
          <p14:tracePt t="73949" x="3565525" y="6218238"/>
          <p14:tracePt t="73961" x="3590925" y="6218238"/>
          <p14:tracePt t="73984" x="3616325" y="6218238"/>
          <p14:tracePt t="73985" x="3633788" y="6218238"/>
          <p14:tracePt t="74008" x="3667125" y="6218238"/>
          <p14:tracePt t="74008" x="3719513" y="6218238"/>
          <p14:tracePt t="74018" x="3752850" y="6218238"/>
          <p14:tracePt t="74047" x="3778250" y="6218238"/>
          <p14:tracePt t="74051" x="3803650" y="6218238"/>
          <p14:tracePt t="74078" x="3813175" y="6218238"/>
          <p14:tracePt t="74078" x="3830638" y="6218238"/>
          <p14:tracePt t="74084" x="3846513" y="6218238"/>
          <p14:tracePt t="74108" x="3914775" y="6218238"/>
          <p14:tracePt t="74118" x="3940175" y="6226175"/>
          <p14:tracePt t="74148" x="3967163" y="6226175"/>
          <p14:tracePt t="74149" x="3975100" y="6226175"/>
          <p14:tracePt t="74210" x="3983038" y="6226175"/>
          <p14:tracePt t="74245" x="0" y="0"/>
        </p14:tracePtLst>
        <p14:tracePtLst>
          <p14:tracePt t="82458" x="4862513" y="6210300"/>
          <p14:tracePt t="82497" x="4870450" y="6210300"/>
          <p14:tracePt t="82609" x="4878388" y="6210300"/>
          <p14:tracePt t="82625" x="4887913" y="6210300"/>
          <p14:tracePt t="82633" x="4895850" y="6210300"/>
          <p14:tracePt t="82649" x="4913313" y="6210300"/>
          <p14:tracePt t="82672" x="4930775" y="6210300"/>
          <p14:tracePt t="82672" x="4956175" y="6210300"/>
          <p14:tracePt t="82683" x="4981575" y="6210300"/>
          <p14:tracePt t="82712" x="4999038" y="6218238"/>
          <p14:tracePt t="82712" x="5049838" y="6218238"/>
          <p14:tracePt t="82715" x="5075238" y="6218238"/>
          <p14:tracePt t="82742" x="5092700" y="6226175"/>
          <p14:tracePt t="82750" x="5100638" y="6226175"/>
          <p14:tracePt t="82772" x="5118100" y="6226175"/>
          <p14:tracePt t="82772" x="5143500" y="6226175"/>
          <p14:tracePt t="82782" x="5160963" y="6226175"/>
          <p14:tracePt t="82812" x="5186363" y="6226175"/>
          <p14:tracePt t="82813" x="5229225" y="6226175"/>
          <p14:tracePt t="82842" x="5237163" y="6226175"/>
          <p14:tracePt t="82849" x="5245100" y="6226175"/>
          <p14:tracePt t="82872" x="5262563" y="6226175"/>
          <p14:tracePt t="82873" x="5272088" y="6226175"/>
          <p14:tracePt t="82883" x="5287963" y="6226175"/>
          <p14:tracePt t="82883" x="5313363" y="6226175"/>
          <p14:tracePt t="82912" x="5340350" y="6226175"/>
          <p14:tracePt t="82912" x="5391150" y="6226175"/>
          <p14:tracePt t="82915" x="5416550" y="6226175"/>
          <p14:tracePt t="82942" x="5434013" y="6226175"/>
          <p14:tracePt t="82942" x="5459413" y="6226175"/>
          <p14:tracePt t="82949" x="5476875" y="6226175"/>
          <p14:tracePt t="82972" x="5484813" y="6226175"/>
          <p14:tracePt t="82972" x="5510213" y="6226175"/>
          <p14:tracePt t="82982" x="5545138" y="6226175"/>
          <p14:tracePt t="83012" x="5570538" y="6226175"/>
          <p14:tracePt t="83012" x="5664200" y="6226175"/>
          <p14:tracePt t="83042" x="5681663" y="6226175"/>
          <p14:tracePt t="83043" x="5800725" y="6226175"/>
          <p14:tracePt t="83072" x="5851525" y="6226175"/>
          <p14:tracePt t="83073" x="5945188" y="6226175"/>
          <p14:tracePt t="83083" x="6013450" y="6226175"/>
          <p14:tracePt t="83083" x="6056313" y="6226175"/>
          <p14:tracePt t="83113" x="6142038" y="6226175"/>
          <p14:tracePt t="83115" x="6149975" y="6226175"/>
          <p14:tracePt t="83201" x="6157913" y="6226175"/>
          <p14:tracePt t="83209" x="6167438" y="6226175"/>
          <p14:tracePt t="83217" x="6175375" y="6226175"/>
          <p14:tracePt t="83242" x="6192838" y="6226175"/>
          <p14:tracePt t="83242" x="6226175" y="6226175"/>
          <p14:tracePt t="83273" x="6253163" y="6235700"/>
          <p14:tracePt t="83273" x="6329363" y="6243638"/>
          <p14:tracePt t="83282" x="6346825" y="6243638"/>
          <p14:tracePt t="83312" x="6362700" y="6243638"/>
          <p14:tracePt t="83409" x="0" y="0"/>
        </p14:tracePtLst>
      </p14:laserTraceLst>
    </p:ext>
    <p:ext uri="{E180D4A7-C9FB-4DFB-919C-405C955672EB}">
      <p14:showEvtLst xmlns:p14="http://schemas.microsoft.com/office/powerpoint/2010/main">
        <p14:playEvt time="1833" objId="3"/>
        <p14:triggerEvt type="onClick" time="1833" objId="3"/>
        <p14:stopEvt time="83902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404664"/>
            <a:ext cx="82089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Egyenes vonalú mozgás az x tengely mentén.</a:t>
            </a:r>
          </a:p>
          <a:p>
            <a:endParaRPr lang="hu-HU" dirty="0"/>
          </a:p>
          <a:p>
            <a:r>
              <a:rPr lang="hu-HU" b="1" dirty="0"/>
              <a:t>Egyenletes mozgás</a:t>
            </a:r>
            <a:r>
              <a:rPr lang="hu-HU" dirty="0"/>
              <a:t>: </a:t>
            </a:r>
            <a:r>
              <a:rPr lang="hu-HU" dirty="0">
                <a:solidFill>
                  <a:srgbClr val="FF0000"/>
                </a:solidFill>
              </a:rPr>
              <a:t>v = </a:t>
            </a:r>
            <a:r>
              <a:rPr lang="hu-HU" dirty="0" err="1">
                <a:solidFill>
                  <a:srgbClr val="FF0000"/>
                </a:solidFill>
              </a:rPr>
              <a:t>konst</a:t>
            </a:r>
            <a:r>
              <a:rPr lang="hu-HU" dirty="0">
                <a:solidFill>
                  <a:srgbClr val="FF0000"/>
                </a:solidFill>
              </a:rPr>
              <a:t>.</a:t>
            </a:r>
          </a:p>
          <a:p>
            <a:r>
              <a:rPr lang="hu-HU" dirty="0"/>
              <a:t>A v sebesség előjeles mennyiség, az x növekedésének irányába mutató sebesség pozitív előjelű, az x csökkenésének irányába mutató sebesség negatív előjelű.</a:t>
            </a:r>
          </a:p>
          <a:p>
            <a:r>
              <a:rPr lang="hu-HU" dirty="0"/>
              <a:t>A test helye az idő függvényében, ha t=0-ban az x</a:t>
            </a:r>
            <a:r>
              <a:rPr lang="hu-HU" baseline="-25000" dirty="0"/>
              <a:t>0</a:t>
            </a:r>
            <a:r>
              <a:rPr lang="hu-HU" dirty="0"/>
              <a:t> pontból indul:</a:t>
            </a:r>
          </a:p>
          <a:p>
            <a:r>
              <a:rPr lang="hu-HU" dirty="0">
                <a:solidFill>
                  <a:srgbClr val="FF0000"/>
                </a:solidFill>
              </a:rPr>
              <a:t>x(t) = x</a:t>
            </a:r>
            <a:r>
              <a:rPr lang="hu-HU" baseline="-25000" dirty="0">
                <a:solidFill>
                  <a:srgbClr val="FF0000"/>
                </a:solidFill>
              </a:rPr>
              <a:t>0</a:t>
            </a:r>
            <a:r>
              <a:rPr lang="hu-HU" dirty="0">
                <a:solidFill>
                  <a:srgbClr val="FF0000"/>
                </a:solidFill>
              </a:rPr>
              <a:t> + </a:t>
            </a:r>
            <a:r>
              <a:rPr lang="hu-HU" dirty="0" err="1">
                <a:solidFill>
                  <a:srgbClr val="FF0000"/>
                </a:solidFill>
              </a:rPr>
              <a:t>vt</a:t>
            </a:r>
            <a:r>
              <a:rPr lang="hu-HU" dirty="0"/>
              <a:t>.</a:t>
            </a:r>
          </a:p>
          <a:p>
            <a:r>
              <a:rPr lang="hu-HU" dirty="0"/>
              <a:t>A gyorsulás zérus: a=0.</a:t>
            </a:r>
          </a:p>
          <a:p>
            <a:endParaRPr lang="hu-HU" b="1" dirty="0"/>
          </a:p>
          <a:p>
            <a:r>
              <a:rPr lang="hu-HU" b="1" dirty="0"/>
              <a:t>Egyenletesen változó mozgás</a:t>
            </a:r>
            <a:r>
              <a:rPr lang="hu-HU" dirty="0"/>
              <a:t>: a = </a:t>
            </a:r>
            <a:r>
              <a:rPr lang="hu-HU" dirty="0" err="1"/>
              <a:t>konst</a:t>
            </a:r>
            <a:r>
              <a:rPr lang="hu-HU" dirty="0"/>
              <a:t>.</a:t>
            </a:r>
          </a:p>
          <a:p>
            <a:r>
              <a:rPr lang="hu-HU" dirty="0"/>
              <a:t>Az a gyorsulás is előjeles mennyiség, az x növekedésének irányába mutató gyorsulás pozitív előjelű.</a:t>
            </a:r>
          </a:p>
          <a:p>
            <a:r>
              <a:rPr lang="hu-HU" dirty="0"/>
              <a:t>A test sebessége egyenletesen változik:</a:t>
            </a:r>
          </a:p>
          <a:p>
            <a:r>
              <a:rPr lang="hu-HU" dirty="0">
                <a:solidFill>
                  <a:srgbClr val="FF0000"/>
                </a:solidFill>
              </a:rPr>
              <a:t>v(t) = v</a:t>
            </a:r>
            <a:r>
              <a:rPr lang="hu-HU" baseline="-25000" dirty="0">
                <a:solidFill>
                  <a:srgbClr val="FF0000"/>
                </a:solidFill>
              </a:rPr>
              <a:t>0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/>
              <a:t>+ </a:t>
            </a:r>
            <a:r>
              <a:rPr lang="hu-HU" dirty="0" err="1"/>
              <a:t>at</a:t>
            </a:r>
            <a:r>
              <a:rPr lang="hu-HU" dirty="0"/>
              <a:t>, ha t=0-ban a test sebessége v</a:t>
            </a:r>
            <a:r>
              <a:rPr lang="hu-HU" baseline="-25000" dirty="0"/>
              <a:t>0</a:t>
            </a:r>
            <a:r>
              <a:rPr lang="hu-HU" dirty="0"/>
              <a:t>.</a:t>
            </a:r>
          </a:p>
          <a:p>
            <a:r>
              <a:rPr lang="hu-HU" dirty="0"/>
              <a:t>A test helye az idő függvényében (t=0-ban x = x</a:t>
            </a:r>
            <a:r>
              <a:rPr lang="hu-HU" baseline="-25000" dirty="0"/>
              <a:t>0</a:t>
            </a:r>
            <a:r>
              <a:rPr lang="hu-HU" dirty="0"/>
              <a:t>):</a:t>
            </a:r>
          </a:p>
          <a:p>
            <a:r>
              <a:rPr lang="hu-HU" dirty="0">
                <a:solidFill>
                  <a:srgbClr val="FF0000"/>
                </a:solidFill>
              </a:rPr>
              <a:t>x(t) = x</a:t>
            </a:r>
            <a:r>
              <a:rPr lang="hu-HU" baseline="-25000" dirty="0">
                <a:solidFill>
                  <a:srgbClr val="FF0000"/>
                </a:solidFill>
              </a:rPr>
              <a:t>0</a:t>
            </a:r>
            <a:r>
              <a:rPr lang="hu-HU" dirty="0">
                <a:solidFill>
                  <a:srgbClr val="FF0000"/>
                </a:solidFill>
              </a:rPr>
              <a:t> + v</a:t>
            </a:r>
            <a:r>
              <a:rPr lang="hu-HU" baseline="-25000" dirty="0">
                <a:solidFill>
                  <a:srgbClr val="FF0000"/>
                </a:solidFill>
              </a:rPr>
              <a:t>0</a:t>
            </a:r>
            <a:r>
              <a:rPr lang="hu-HU" dirty="0">
                <a:solidFill>
                  <a:srgbClr val="FF0000"/>
                </a:solidFill>
              </a:rPr>
              <a:t>t </a:t>
            </a:r>
            <a:r>
              <a:rPr lang="hu-HU" dirty="0"/>
              <a:t>+ ½at</a:t>
            </a:r>
            <a:r>
              <a:rPr lang="hu-HU" baseline="30000" dirty="0"/>
              <a:t>2</a:t>
            </a:r>
            <a:r>
              <a:rPr lang="hu-HU" dirty="0"/>
              <a:t>.  </a:t>
            </a:r>
          </a:p>
          <a:p>
            <a:endParaRPr lang="hu-HU" dirty="0"/>
          </a:p>
        </p:txBody>
      </p:sp>
      <p:pic>
        <p:nvPicPr>
          <p:cNvPr id="3" name="bevfiz_1A_elm1_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228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78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66"/>
    </mc:Choice>
    <mc:Fallback>
      <p:transition spd="slow" advTm="2026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8" objId="3"/>
        <p14:triggerEvt type="onClick" time="1978" objId="3"/>
        <p14:stopEvt time="14827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770485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/>
              <a:t>Hely – sebesség – gyorsulás</a:t>
            </a:r>
            <a:endParaRPr lang="hu-HU" dirty="0"/>
          </a:p>
          <a:p>
            <a:endParaRPr lang="hu-HU" dirty="0"/>
          </a:p>
          <a:p>
            <a:r>
              <a:rPr lang="hu-HU" dirty="0"/>
              <a:t>A hely, a sebesség, és a gyorsulás vektorok.</a:t>
            </a:r>
          </a:p>
          <a:p>
            <a:endParaRPr lang="hu-HU" dirty="0"/>
          </a:p>
          <a:p>
            <a:r>
              <a:rPr lang="hu-HU" dirty="0">
                <a:solidFill>
                  <a:srgbClr val="0070C0"/>
                </a:solidFill>
              </a:rPr>
              <a:t>Helyvektor</a:t>
            </a:r>
            <a:r>
              <a:rPr lang="hu-HU" dirty="0"/>
              <a:t>: egy </a:t>
            </a:r>
            <a:r>
              <a:rPr lang="hu-HU" dirty="0">
                <a:solidFill>
                  <a:schemeClr val="accent6">
                    <a:lumMod val="75000"/>
                  </a:schemeClr>
                </a:solidFill>
              </a:rPr>
              <a:t>vonatkoztatási pont</a:t>
            </a:r>
            <a:r>
              <a:rPr lang="hu-HU" dirty="0"/>
              <a:t>ból mutat a test helyére.</a:t>
            </a:r>
          </a:p>
          <a:p>
            <a:endParaRPr lang="hu-HU" dirty="0"/>
          </a:p>
          <a:p>
            <a:r>
              <a:rPr lang="hu-HU" dirty="0"/>
              <a:t>A </a:t>
            </a:r>
            <a:r>
              <a:rPr lang="hu-HU" dirty="0">
                <a:solidFill>
                  <a:srgbClr val="00B050"/>
                </a:solidFill>
              </a:rPr>
              <a:t>sebességvektor </a:t>
            </a:r>
            <a:r>
              <a:rPr lang="hu-HU" dirty="0"/>
              <a:t>iránya azt mutatja, hogy merrefelé mozog a test.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</p:txBody>
      </p:sp>
      <p:cxnSp>
        <p:nvCxnSpPr>
          <p:cNvPr id="6" name="Egyenes összekötő nyíllal 5"/>
          <p:cNvCxnSpPr>
            <a:stCxn id="11" idx="0"/>
          </p:cNvCxnSpPr>
          <p:nvPr/>
        </p:nvCxnSpPr>
        <p:spPr>
          <a:xfrm flipV="1">
            <a:off x="1727684" y="3501008"/>
            <a:ext cx="2592288" cy="2160240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>
            <a:off x="4469039" y="3544200"/>
            <a:ext cx="751033" cy="172832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zis 8"/>
          <p:cNvSpPr/>
          <p:nvPr/>
        </p:nvSpPr>
        <p:spPr>
          <a:xfrm>
            <a:off x="4289019" y="3410998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1691680" y="5661248"/>
            <a:ext cx="72008" cy="7200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3" name="bevfiz_1A_elm1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363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177"/>
    </mc:Choice>
    <mc:Fallback>
      <p:transition spd="slow" advTm="6017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86" x="2192338" y="5629275"/>
          <p14:tracePt t="11701" x="2174875" y="5613400"/>
          <p14:tracePt t="11709" x="2157413" y="5595938"/>
          <p14:tracePt t="11729" x="2149475" y="5586413"/>
          <p14:tracePt t="11730" x="2132013" y="5570538"/>
          <p14:tracePt t="11746" x="2124075" y="5570538"/>
          <p14:tracePt t="11747" x="2116138" y="5570538"/>
          <p14:tracePt t="11764" x="2098675" y="5561013"/>
          <p14:tracePt t="11764" x="2089150" y="5553075"/>
          <p14:tracePt t="11791" x="2081213" y="5553075"/>
          <p14:tracePt t="11791" x="2063750" y="5535613"/>
          <p14:tracePt t="11821" x="2055813" y="5535613"/>
          <p14:tracePt t="11830" x="2020888" y="5518150"/>
          <p14:tracePt t="11831" x="2005013" y="5510213"/>
          <p14:tracePt t="11861" x="1987550" y="5502275"/>
          <p14:tracePt t="11861" x="1952625" y="5484813"/>
          <p14:tracePt t="11891" x="1936750" y="5476875"/>
          <p14:tracePt t="11891" x="1919288" y="5476875"/>
          <p14:tracePt t="11897" x="1919288" y="5467350"/>
          <p14:tracePt t="11921" x="1911350" y="5467350"/>
          <p14:tracePt t="11921" x="1901825" y="5467350"/>
          <p14:tracePt t="11930" x="1884363" y="5467350"/>
          <p14:tracePt t="11962" x="1851025" y="5467350"/>
          <p14:tracePt t="11965" x="1843088" y="5467350"/>
          <p14:tracePt t="11991" x="1825625" y="5467350"/>
          <p14:tracePt t="11991" x="1816100" y="5467350"/>
          <p14:tracePt t="12021" x="1808163" y="5467350"/>
          <p14:tracePt t="12031" x="1782763" y="5467350"/>
          <p14:tracePt t="12061" x="1774825" y="5467350"/>
          <p14:tracePt t="12061" x="1722438" y="5467350"/>
          <p14:tracePt t="12091" x="1714500" y="5467350"/>
          <p14:tracePt t="12091" x="1697038" y="5467350"/>
          <p14:tracePt t="12097" x="1671638" y="5467350"/>
          <p14:tracePt t="12121" x="1646238" y="5467350"/>
          <p14:tracePt t="12122" x="1612900" y="5476875"/>
          <p14:tracePt t="12129" x="1595438" y="5476875"/>
          <p14:tracePt t="12151" x="1577975" y="5484813"/>
          <p14:tracePt t="12151" x="1552575" y="5484813"/>
          <p14:tracePt t="12164" x="1535113" y="5484813"/>
          <p14:tracePt t="12191" x="1527175" y="5492750"/>
          <p14:tracePt t="12196" x="1517650" y="5492750"/>
          <p14:tracePt t="12197" x="1509713" y="5492750"/>
          <p14:tracePt t="12221" x="1509713" y="5502275"/>
          <p14:tracePt t="12221" x="1509713" y="5510213"/>
          <p14:tracePt t="12230" x="1501775" y="5510213"/>
          <p14:tracePt t="12261" x="1492250" y="5510213"/>
          <p14:tracePt t="12262" x="1484313" y="5535613"/>
          <p14:tracePt t="12279" x="1466850" y="5553075"/>
          <p14:tracePt t="12280" x="1458913" y="5553075"/>
          <p14:tracePt t="12302" x="1441450" y="5578475"/>
          <p14:tracePt t="12302" x="1416050" y="5595938"/>
          <p14:tracePt t="12313" x="1408113" y="5603875"/>
          <p14:tracePt t="12341" x="1408113" y="5613400"/>
          <p14:tracePt t="12346" x="1381125" y="5646738"/>
          <p14:tracePt t="12371" x="1381125" y="5654675"/>
          <p14:tracePt t="12379" x="1381125" y="5681663"/>
          <p14:tracePt t="12380" x="1381125" y="5689600"/>
          <p14:tracePt t="12401" x="1381125" y="5697538"/>
          <p14:tracePt t="12413" x="1381125" y="5715000"/>
          <p14:tracePt t="12413" x="1381125" y="5732463"/>
          <p14:tracePt t="12442" x="1381125" y="5740400"/>
          <p14:tracePt t="12442" x="1381125" y="5748338"/>
          <p14:tracePt t="12446" x="1381125" y="5757863"/>
          <p14:tracePt t="12471" x="1381125" y="5765800"/>
          <p14:tracePt t="12471" x="1390650" y="5791200"/>
          <p14:tracePt t="12479" x="1390650" y="5808663"/>
          <p14:tracePt t="12501" x="1398588" y="5816600"/>
          <p14:tracePt t="12501" x="1408113" y="5843588"/>
          <p14:tracePt t="12513" x="1416050" y="5851525"/>
          <p14:tracePt t="12541" x="1423988" y="5868988"/>
          <p14:tracePt t="12542" x="1449388" y="5902325"/>
          <p14:tracePt t="12571" x="1449388" y="5911850"/>
          <p14:tracePt t="12580" x="1458913" y="5919788"/>
          <p14:tracePt t="12611" x="1458913" y="5927725"/>
          <p14:tracePt t="12612" x="1476375" y="5937250"/>
          <p14:tracePt t="12613" x="1492250" y="5945188"/>
          <p14:tracePt t="12641" x="1501775" y="5962650"/>
          <p14:tracePt t="12641" x="1527175" y="5970588"/>
          <p14:tracePt t="12647" x="1535113" y="5980113"/>
          <p14:tracePt t="12671" x="1552575" y="5988050"/>
          <p14:tracePt t="12671" x="1577975" y="5995988"/>
          <p14:tracePt t="12679" x="1585913" y="6005513"/>
          <p14:tracePt t="12701" x="1595438" y="6005513"/>
          <p14:tracePt t="12713" x="1612900" y="6005513"/>
          <p14:tracePt t="12714" x="1628775" y="6013450"/>
          <p14:tracePt t="12741" x="1638300" y="6013450"/>
          <p14:tracePt t="12741" x="1671638" y="6021388"/>
          <p14:tracePt t="12771" x="1681163" y="6021388"/>
          <p14:tracePt t="12780" x="1697038" y="6021388"/>
          <p14:tracePt t="12780" x="1706563" y="6021388"/>
          <p14:tracePt t="12811" x="1731963" y="6021388"/>
          <p14:tracePt t="12812" x="1774825" y="6021388"/>
          <p14:tracePt t="12841" x="1790700" y="6013450"/>
          <p14:tracePt t="12841" x="1833563" y="6013450"/>
          <p14:tracePt t="12846" x="1833563" y="6005513"/>
          <p14:tracePt t="12871" x="1843088" y="6005513"/>
          <p14:tracePt t="12872" x="1851025" y="5995988"/>
          <p14:tracePt t="12879" x="1858963" y="5988050"/>
          <p14:tracePt t="12901" x="1868488" y="5980113"/>
          <p14:tracePt t="12913" x="1876425" y="5970588"/>
          <p14:tracePt t="12941" x="1884363" y="5953125"/>
          <p14:tracePt t="12941" x="1911350" y="5937250"/>
          <p14:tracePt t="12971" x="1919288" y="5927725"/>
          <p14:tracePt t="12971" x="1936750" y="5919788"/>
          <p14:tracePt t="12980" x="1936750" y="5911850"/>
          <p14:tracePt t="13001" x="1944688" y="5911850"/>
          <p14:tracePt t="13001" x="1962150" y="5884863"/>
          <p14:tracePt t="13012" x="1970088" y="5868988"/>
          <p14:tracePt t="13013" x="1979613" y="5859463"/>
          <p14:tracePt t="13041" x="1979613" y="5851525"/>
          <p14:tracePt t="13041" x="1995488" y="5826125"/>
          <p14:tracePt t="13047" x="1995488" y="5816600"/>
          <p14:tracePt t="13071" x="2005013" y="5808663"/>
          <p14:tracePt t="13071" x="2005013" y="5791200"/>
          <p14:tracePt t="13079" x="2005013" y="5783263"/>
          <p14:tracePt t="13101" x="2005013" y="5765800"/>
          <p14:tracePt t="13101" x="2005013" y="5732463"/>
          <p14:tracePt t="13113" x="2005013" y="5715000"/>
          <p14:tracePt t="13141" x="2005013" y="5689600"/>
          <p14:tracePt t="13141" x="2005013" y="5629275"/>
          <p14:tracePt t="13171" x="2005013" y="5621338"/>
          <p14:tracePt t="13172" x="1995488" y="5603875"/>
          <p14:tracePt t="13180" x="1995488" y="5595938"/>
          <p14:tracePt t="13211" x="1987550" y="5578475"/>
          <p14:tracePt t="13211" x="1952625" y="5545138"/>
          <p14:tracePt t="13241" x="1944688" y="5527675"/>
          <p14:tracePt t="13241" x="1911350" y="5502275"/>
          <p14:tracePt t="13246" x="1901825" y="5484813"/>
          <p14:tracePt t="13271" x="1893888" y="5484813"/>
          <p14:tracePt t="13271" x="1876425" y="5467350"/>
          <p14:tracePt t="13279" x="1851025" y="5459413"/>
          <p14:tracePt t="13301" x="1843088" y="5449888"/>
          <p14:tracePt t="13301" x="1800225" y="5441950"/>
          <p14:tracePt t="13313" x="1782763" y="5441950"/>
          <p14:tracePt t="13341" x="1782763" y="5434013"/>
          <p14:tracePt t="13341" x="1747838" y="5424488"/>
          <p14:tracePt t="13371" x="1739900" y="5424488"/>
          <p14:tracePt t="13380" x="1722438" y="5424488"/>
          <p14:tracePt t="13401" x="1714500" y="5424488"/>
          <p14:tracePt t="13412" x="1697038" y="5424488"/>
          <p14:tracePt t="13441" x="1681163" y="5424488"/>
          <p14:tracePt t="13446" x="1646238" y="5424488"/>
          <p14:tracePt t="13447" x="1620838" y="5434013"/>
          <p14:tracePt t="13471" x="1612900" y="5434013"/>
          <p14:tracePt t="13472" x="1585913" y="5441950"/>
          <p14:tracePt t="13501" x="1570038" y="5449888"/>
          <p14:tracePt t="13501" x="1560513" y="5459413"/>
          <p14:tracePt t="13513" x="1560513" y="5467350"/>
          <p14:tracePt t="13541" x="1552575" y="5467350"/>
          <p14:tracePt t="13546" x="1544638" y="5492750"/>
          <p14:tracePt t="13571" x="1535113" y="5492750"/>
          <p14:tracePt t="13571" x="1535113" y="5518150"/>
          <p14:tracePt t="13580" x="1527175" y="5535613"/>
          <p14:tracePt t="13601" x="1517650" y="5553075"/>
          <p14:tracePt t="13601" x="1509713" y="5578475"/>
          <p14:tracePt t="13612" x="1509713" y="5595938"/>
          <p14:tracePt t="13613" x="1501775" y="5603875"/>
          <p14:tracePt t="13641" x="1492250" y="5613400"/>
          <p14:tracePt t="13641" x="1484313" y="5638800"/>
          <p14:tracePt t="13646" x="1484313" y="5646738"/>
          <p14:tracePt t="13671" x="1476375" y="5654675"/>
          <p14:tracePt t="13671" x="1476375" y="5681663"/>
          <p14:tracePt t="13679" x="1476375" y="5689600"/>
          <p14:tracePt t="13701" x="1476375" y="5697538"/>
          <p14:tracePt t="13713" x="1476375" y="5715000"/>
          <p14:tracePt t="13713" x="1476375" y="5722938"/>
          <p14:tracePt t="13741" x="1476375" y="5748338"/>
          <p14:tracePt t="13745" x="1476375" y="5783263"/>
          <p14:tracePt t="13771" x="1476375" y="5791200"/>
          <p14:tracePt t="13780" x="1476375" y="5808663"/>
          <p14:tracePt t="13780" x="1476375" y="5816600"/>
          <p14:tracePt t="13801" x="1484313" y="5826125"/>
          <p14:tracePt t="13801" x="1501775" y="5851525"/>
          <p14:tracePt t="13841" x="1509713" y="5859463"/>
          <p14:tracePt t="13841" x="1535113" y="5884863"/>
          <p14:tracePt t="13846" x="1544638" y="5884863"/>
          <p14:tracePt t="13871" x="1552575" y="5894388"/>
          <p14:tracePt t="13871" x="1560513" y="5902325"/>
          <p14:tracePt t="13879" x="1570038" y="5902325"/>
          <p14:tracePt t="13901" x="1570038" y="5911850"/>
          <p14:tracePt t="13913" x="1585913" y="5911850"/>
          <p14:tracePt t="13941" x="1595438" y="5911850"/>
          <p14:tracePt t="13946" x="1628775" y="5919788"/>
          <p14:tracePt t="13972" x="1681163" y="5919788"/>
          <p14:tracePt t="13980" x="1697038" y="5919788"/>
          <p14:tracePt t="14001" x="1714500" y="5919788"/>
          <p14:tracePt t="14001" x="1731963" y="5919788"/>
          <p14:tracePt t="14041" x="1739900" y="5919788"/>
          <p14:tracePt t="14053" x="1757363" y="5919788"/>
          <p14:tracePt t="14079" x="1765300" y="5919788"/>
          <p14:tracePt t="14079" x="1782763" y="5919788"/>
          <p14:tracePt t="14101" x="1800225" y="5919788"/>
          <p14:tracePt t="14113" x="1833563" y="5911850"/>
          <p14:tracePt t="14141" x="1851025" y="5902325"/>
          <p14:tracePt t="14141" x="1893888" y="5868988"/>
          <p14:tracePt t="14171" x="1911350" y="5868988"/>
          <p14:tracePt t="14171" x="1927225" y="5868988"/>
          <p14:tracePt t="14180" x="1927225" y="5859463"/>
          <p14:tracePt t="14201" x="1936750" y="5859463"/>
          <p14:tracePt t="14201" x="1944688" y="5851525"/>
          <p14:tracePt t="14212" x="1952625" y="5843588"/>
          <p14:tracePt t="14241" x="1962150" y="5834063"/>
          <p14:tracePt t="14241" x="1995488" y="5800725"/>
          <p14:tracePt t="14246" x="2005013" y="5783263"/>
          <p14:tracePt t="14271" x="2020888" y="5748338"/>
          <p14:tracePt t="14272" x="2020888" y="5707063"/>
          <p14:tracePt t="14279" x="2020888" y="5654675"/>
          <p14:tracePt t="14279" x="0" y="0"/>
        </p14:tracePtLst>
        <p14:tracePtLst>
          <p14:tracePt t="15933" x="4632325" y="3471863"/>
          <p14:tracePt t="15949" x="4632325" y="3462338"/>
          <p14:tracePt t="15965" x="4622800" y="3454400"/>
          <p14:tracePt t="15978" x="4622800" y="3446463"/>
          <p14:tracePt t="16002" x="4605338" y="3436938"/>
          <p14:tracePt t="16003" x="4579938" y="3403600"/>
          <p14:tracePt t="16012" x="4572000" y="3395663"/>
          <p14:tracePt t="16042" x="4564063" y="3386138"/>
          <p14:tracePt t="16043" x="4529138" y="3352800"/>
          <p14:tracePt t="16073" x="4511675" y="3343275"/>
          <p14:tracePt t="16073" x="4511675" y="3335338"/>
          <p14:tracePt t="16078" x="4503738" y="3335338"/>
          <p14:tracePt t="16102" x="4486275" y="3327400"/>
          <p14:tracePt t="16112" x="4478338" y="3317875"/>
          <p14:tracePt t="16143" x="4452938" y="3292475"/>
          <p14:tracePt t="16143" x="4384675" y="3259138"/>
          <p14:tracePt t="16172" x="4367213" y="3259138"/>
          <p14:tracePt t="16178" x="4349750" y="3249613"/>
          <p14:tracePt t="16179" x="4333875" y="3249613"/>
          <p14:tracePt t="16202" x="4324350" y="3249613"/>
          <p14:tracePt t="16202" x="4316413" y="3249613"/>
          <p14:tracePt t="16242" x="4306888" y="3249613"/>
          <p14:tracePt t="16253" x="4298950" y="3249613"/>
          <p14:tracePt t="16279" x="4291013" y="3249613"/>
          <p14:tracePt t="16279" x="4281488" y="3249613"/>
          <p14:tracePt t="16302" x="4265613" y="3267075"/>
          <p14:tracePt t="16302" x="4238625" y="3275013"/>
          <p14:tracePt t="16312" x="4222750" y="3292475"/>
          <p14:tracePt t="16342" x="4213225" y="3292475"/>
          <p14:tracePt t="16342" x="4179888" y="3300413"/>
          <p14:tracePt t="16372" x="4170363" y="3309938"/>
          <p14:tracePt t="16373" x="4162425" y="3327400"/>
          <p14:tracePt t="16402" x="4154488" y="3327400"/>
          <p14:tracePt t="16402" x="4144963" y="3343275"/>
          <p14:tracePt t="16412" x="4137025" y="3352800"/>
          <p14:tracePt t="16413" x="4137025" y="3368675"/>
          <p14:tracePt t="16442" x="4137025" y="3386138"/>
          <p14:tracePt t="16443" x="4129088" y="3411538"/>
          <p14:tracePt t="16445" x="4119563" y="3436938"/>
          <p14:tracePt t="16472" x="4119563" y="3446463"/>
          <p14:tracePt t="16479" x="4119563" y="3479800"/>
          <p14:tracePt t="16479" x="4111625" y="3489325"/>
          <p14:tracePt t="16502" x="4111625" y="3497263"/>
          <p14:tracePt t="16502" x="4111625" y="3530600"/>
          <p14:tracePt t="16511" x="4111625" y="3548063"/>
          <p14:tracePt t="16542" x="4111625" y="3573463"/>
          <p14:tracePt t="16545" x="4111625" y="3616325"/>
          <p14:tracePt t="16572" x="4111625" y="3625850"/>
          <p14:tracePt t="16578" x="4111625" y="3667125"/>
          <p14:tracePt t="16579" x="4111625" y="3676650"/>
          <p14:tracePt t="16602" x="4119563" y="3684588"/>
          <p14:tracePt t="16602" x="4137025" y="3702050"/>
          <p14:tracePt t="16612" x="4137025" y="3709988"/>
          <p14:tracePt t="16613" x="4144963" y="3719513"/>
          <p14:tracePt t="16642" x="4154488" y="3719513"/>
          <p14:tracePt t="16642" x="4170363" y="3735388"/>
          <p14:tracePt t="16645" x="4179888" y="3752850"/>
          <p14:tracePt t="16672" x="4187825" y="3752850"/>
          <p14:tracePt t="16672" x="4213225" y="3787775"/>
          <p14:tracePt t="16679" x="4230688" y="3787775"/>
          <p14:tracePt t="16702" x="4238625" y="3803650"/>
          <p14:tracePt t="16703" x="4273550" y="3813175"/>
          <p14:tracePt t="16711" x="4281488" y="3821113"/>
          <p14:tracePt t="16742" x="4291013" y="3821113"/>
          <p14:tracePt t="16745" x="4298950" y="3821113"/>
          <p14:tracePt t="16772" x="4316413" y="3821113"/>
          <p14:tracePt t="16778" x="4324350" y="3821113"/>
          <p14:tracePt t="16802" x="4341813" y="3821113"/>
          <p14:tracePt t="16812" x="4349750" y="3821113"/>
          <p14:tracePt t="16813" x="4384675" y="3821113"/>
          <p14:tracePt t="16842" x="4392613" y="3821113"/>
          <p14:tracePt t="16845" x="4427538" y="3813175"/>
          <p14:tracePt t="16845" x="4435475" y="3813175"/>
          <p14:tracePt t="16872" x="4460875" y="3803650"/>
          <p14:tracePt t="16872" x="4470400" y="3803650"/>
          <p14:tracePt t="16879" x="4478338" y="3803650"/>
          <p14:tracePt t="16902" x="4486275" y="3795713"/>
          <p14:tracePt t="16902" x="4503738" y="3787775"/>
          <p14:tracePt t="16911" x="4521200" y="3770313"/>
          <p14:tracePt t="16942" x="4521200" y="3762375"/>
          <p14:tracePt t="16943" x="4546600" y="3735388"/>
          <p14:tracePt t="16972" x="4554538" y="3727450"/>
          <p14:tracePt t="16972" x="4572000" y="3709988"/>
          <p14:tracePt t="16978" x="4579938" y="3702050"/>
          <p14:tracePt t="17002" x="4589463" y="3694113"/>
          <p14:tracePt t="17002" x="4597400" y="3676650"/>
          <p14:tracePt t="17012" x="4605338" y="3667125"/>
          <p14:tracePt t="17013" x="4614863" y="3659188"/>
          <p14:tracePt t="17042" x="4622800" y="3651250"/>
          <p14:tracePt t="17042" x="4640263" y="3625850"/>
          <p14:tracePt t="17045" x="4648200" y="3608388"/>
          <p14:tracePt t="17072" x="4657725" y="3598863"/>
          <p14:tracePt t="17072" x="4665663" y="3582988"/>
          <p14:tracePt t="17079" x="4665663" y="3573463"/>
          <p14:tracePt t="17102" x="4673600" y="3557588"/>
          <p14:tracePt t="17102" x="4683125" y="3530600"/>
          <p14:tracePt t="17111" x="4683125" y="3514725"/>
          <p14:tracePt t="17142" x="4691063" y="3505200"/>
          <p14:tracePt t="17142" x="4691063" y="3489325"/>
          <p14:tracePt t="17172" x="4691063" y="3479800"/>
          <p14:tracePt t="17178" x="4691063" y="3471863"/>
          <p14:tracePt t="17202" x="4691063" y="3462338"/>
          <p14:tracePt t="17213" x="4691063" y="3446463"/>
          <p14:tracePt t="17242" x="4683125" y="3436938"/>
          <p14:tracePt t="17242" x="4665663" y="3421063"/>
          <p14:tracePt t="17245" x="4657725" y="3411538"/>
          <p14:tracePt t="17272" x="4648200" y="3395663"/>
          <p14:tracePt t="17272" x="4614863" y="3368675"/>
          <p14:tracePt t="17279" x="4589463" y="3360738"/>
          <p14:tracePt t="17302" x="4579938" y="3352800"/>
          <p14:tracePt t="17302" x="4538663" y="3335338"/>
          <p14:tracePt t="17311" x="4511675" y="3327400"/>
          <p14:tracePt t="17342" x="4495800" y="3309938"/>
          <p14:tracePt t="17342" x="4443413" y="3292475"/>
          <p14:tracePt t="17372" x="4427538" y="3292475"/>
          <p14:tracePt t="17373" x="4375150" y="3284538"/>
          <p14:tracePt t="17402" x="4349750" y="3275013"/>
          <p14:tracePt t="17403" x="4316413" y="3267075"/>
          <p14:tracePt t="17412" x="4291013" y="3267075"/>
          <p14:tracePt t="17442" x="4273550" y="3267075"/>
          <p14:tracePt t="17442" x="4248150" y="3259138"/>
          <p14:tracePt t="17445" x="4230688" y="3259138"/>
          <p14:tracePt t="17472" x="4213225" y="3259138"/>
          <p14:tracePt t="17479" x="4205288" y="3267075"/>
          <p14:tracePt t="17479" x="4187825" y="3275013"/>
          <p14:tracePt t="17502" x="4170363" y="3275013"/>
          <p14:tracePt t="17511" x="4137025" y="3300413"/>
          <p14:tracePt t="17512" x="4119563" y="3317875"/>
          <p14:tracePt t="17542" x="4111625" y="3317875"/>
          <p14:tracePt t="17543" x="4094163" y="3343275"/>
          <p14:tracePt t="17572" x="4086225" y="3352800"/>
          <p14:tracePt t="17578" x="4076700" y="3368675"/>
          <p14:tracePt t="17602" x="4068763" y="3378200"/>
          <p14:tracePt t="17602" x="4033838" y="3403600"/>
          <p14:tracePt t="17603" x="0" y="0"/>
        </p14:tracePtLst>
        <p14:tracePtLst>
          <p14:tracePt t="18717" x="1944688" y="5570538"/>
          <p14:tracePt t="18725" x="1962150" y="5570538"/>
          <p14:tracePt t="18744" x="1970088" y="5570538"/>
          <p14:tracePt t="18772" x="1979613" y="5570538"/>
          <p14:tracePt t="18777" x="1995488" y="5561013"/>
          <p14:tracePt t="18778" x="2005013" y="5561013"/>
          <p14:tracePt t="18802" x="2005013" y="5553075"/>
          <p14:tracePt t="18803" x="2005013" y="5545138"/>
          <p14:tracePt t="18811" x="2005013" y="5535613"/>
          <p14:tracePt t="18842" x="2012950" y="5535613"/>
          <p14:tracePt t="18842" x="2030413" y="5518150"/>
          <p14:tracePt t="18873" x="2055813" y="5492750"/>
          <p14:tracePt t="18873" x="2116138" y="5459413"/>
          <p14:tracePt t="18877" x="2157413" y="5424488"/>
          <p14:tracePt t="18902" x="2166938" y="5416550"/>
          <p14:tracePt t="18903" x="2225675" y="5373688"/>
          <p14:tracePt t="18911" x="2268538" y="5356225"/>
          <p14:tracePt t="18942" x="2286000" y="5330825"/>
          <p14:tracePt t="18943" x="2346325" y="5237163"/>
          <p14:tracePt t="18972" x="2346325" y="5219700"/>
          <p14:tracePt t="18977" x="2387600" y="5160963"/>
          <p14:tracePt t="18978" x="2405063" y="5151438"/>
          <p14:tracePt t="19002" x="2414588" y="5143500"/>
          <p14:tracePt t="19002" x="2430463" y="5126038"/>
          <p14:tracePt t="19012" x="2439988" y="5118100"/>
          <p14:tracePt t="19042" x="2439988" y="5110163"/>
          <p14:tracePt t="19044" x="2473325" y="5075238"/>
          <p14:tracePt t="19045" x="2482850" y="5067300"/>
          <p14:tracePt t="19072" x="2498725" y="5057775"/>
          <p14:tracePt t="19072" x="2516188" y="5032375"/>
          <p14:tracePt t="19078" x="2533650" y="5014913"/>
          <p14:tracePt t="19102" x="2551113" y="4999038"/>
          <p14:tracePt t="19102" x="2576513" y="4973638"/>
          <p14:tracePt t="19111" x="2601913" y="4946650"/>
          <p14:tracePt t="19142" x="2627313" y="4930775"/>
          <p14:tracePt t="19142" x="2713038" y="4852988"/>
          <p14:tracePt t="19172" x="2746375" y="4819650"/>
          <p14:tracePt t="19172" x="2789238" y="4759325"/>
          <p14:tracePt t="19177" x="2806700" y="4741863"/>
          <p14:tracePt t="19202" x="2824163" y="4708525"/>
          <p14:tracePt t="19202" x="2865438" y="4665663"/>
          <p14:tracePt t="19211" x="2882900" y="4640263"/>
          <p14:tracePt t="19242" x="2890838" y="4632325"/>
          <p14:tracePt t="19242" x="2925763" y="4597400"/>
          <p14:tracePt t="19272" x="2933700" y="4589463"/>
          <p14:tracePt t="19272" x="2943225" y="4579938"/>
          <p14:tracePt t="19278" x="2959100" y="4572000"/>
          <p14:tracePt t="19302" x="2968625" y="4564063"/>
          <p14:tracePt t="19311" x="2994025" y="4554538"/>
          <p14:tracePt t="19311" x="3001963" y="4538663"/>
          <p14:tracePt t="19342" x="3019425" y="4521200"/>
          <p14:tracePt t="19342" x="3105150" y="4452938"/>
          <p14:tracePt t="19372" x="3155950" y="4418013"/>
          <p14:tracePt t="19377" x="3241675" y="4341813"/>
          <p14:tracePt t="19402" x="3267075" y="4324350"/>
          <p14:tracePt t="19402" x="3327400" y="4273550"/>
          <p14:tracePt t="19411" x="3352800" y="4265613"/>
          <p14:tracePt t="19442" x="3368675" y="4248150"/>
          <p14:tracePt t="19442" x="3429000" y="4205288"/>
          <p14:tracePt t="19472" x="3446463" y="4187825"/>
          <p14:tracePt t="19472" x="3514725" y="4154488"/>
          <p14:tracePt t="19478" x="3530600" y="4144963"/>
          <p14:tracePt t="19502" x="3557588" y="4137025"/>
          <p14:tracePt t="19502" x="3573463" y="4129088"/>
          <p14:tracePt t="19511" x="3598863" y="4119563"/>
          <p14:tracePt t="19532" x="3608388" y="4111625"/>
          <p14:tracePt t="19532" x="3633788" y="4102100"/>
          <p14:tracePt t="19545" x="3651250" y="4086225"/>
          <p14:tracePt t="19545" x="3659188" y="4076700"/>
          <p14:tracePt t="19572" x="3694113" y="4060825"/>
          <p14:tracePt t="19572" x="3744913" y="4025900"/>
          <p14:tracePt t="19577" x="3778250" y="4000500"/>
          <p14:tracePt t="19602" x="3803650" y="3983038"/>
          <p14:tracePt t="19603" x="3838575" y="3957638"/>
          <p14:tracePt t="19611" x="3856038" y="3949700"/>
          <p14:tracePt t="19627" x="3871913" y="3932238"/>
          <p14:tracePt t="19628" x="3881438" y="3924300"/>
          <p14:tracePt t="19644" x="3898900" y="3914775"/>
          <p14:tracePt t="19644" x="3898900" y="3906838"/>
          <p14:tracePt t="19661" x="3914775" y="3898900"/>
          <p14:tracePt t="19662" x="3914775" y="3889375"/>
          <p14:tracePt t="19678" x="3924300" y="3889375"/>
          <p14:tracePt t="19702" x="3932238" y="3881438"/>
          <p14:tracePt t="19702" x="3940175" y="3863975"/>
          <p14:tracePt t="19711" x="3949700" y="3863975"/>
          <p14:tracePt t="19732" x="3957638" y="3856038"/>
          <p14:tracePt t="19732" x="3975100" y="3846513"/>
          <p14:tracePt t="19745" x="3975100" y="3838575"/>
          <p14:tracePt t="19745" x="3992563" y="3830638"/>
          <p14:tracePt t="19761" x="4000500" y="3821113"/>
          <p14:tracePt t="19761" x="4008438" y="3813175"/>
          <p14:tracePt t="19777" x="4017963" y="3795713"/>
          <p14:tracePt t="19778" x="4033838" y="3787775"/>
          <p14:tracePt t="19794" x="4043363" y="3770313"/>
          <p14:tracePt t="19794" x="4060825" y="3762375"/>
          <p14:tracePt t="19811" x="4068763" y="3744913"/>
          <p14:tracePt t="19812" x="4086225" y="3727450"/>
          <p14:tracePt t="19827" x="4094163" y="3719513"/>
          <p14:tracePt t="19828" x="4111625" y="3702050"/>
          <p14:tracePt t="19844" x="4119563" y="3694113"/>
          <p14:tracePt t="19845" x="4137025" y="3676650"/>
          <p14:tracePt t="19861" x="4144963" y="3659188"/>
          <p14:tracePt t="19862" x="4154488" y="3659188"/>
          <p14:tracePt t="19878" x="4170363" y="3641725"/>
          <p14:tracePt t="19879" x="4179888" y="3633788"/>
          <p14:tracePt t="19894" x="4179888" y="3625850"/>
          <p14:tracePt t="19894" x="4187825" y="3616325"/>
          <p14:tracePt t="19911" x="4197350" y="3608388"/>
          <p14:tracePt t="19927" x="4205288" y="3598863"/>
          <p14:tracePt t="20053" x="4213225" y="3598863"/>
          <p14:tracePt t="20053" x="0" y="0"/>
        </p14:tracePtLst>
        <p14:tracePtLst>
          <p14:tracePt t="22501" x="4554538" y="3540125"/>
          <p14:tracePt t="22549" x="4554538" y="3548063"/>
          <p14:tracePt t="22557" x="4564063" y="3548063"/>
          <p14:tracePt t="22565" x="4579938" y="3548063"/>
          <p14:tracePt t="22577" x="4589463" y="3557588"/>
          <p14:tracePt t="22593" x="4605338" y="3557588"/>
          <p14:tracePt t="22594" x="4622800" y="3557588"/>
          <p14:tracePt t="22610" x="4657725" y="3565525"/>
          <p14:tracePt t="22610" x="4691063" y="3582988"/>
          <p14:tracePt t="22626" x="4716463" y="3590925"/>
          <p14:tracePt t="22627" x="4741863" y="3598863"/>
          <p14:tracePt t="22644" x="4759325" y="3608388"/>
          <p14:tracePt t="22644" x="4794250" y="3625850"/>
          <p14:tracePt t="22676" x="4802188" y="3625850"/>
          <p14:tracePt t="22693" x="4810125" y="3633788"/>
          <p14:tracePt t="22694" x="4819650" y="3633788"/>
          <p14:tracePt t="22711" x="4827588" y="3633788"/>
          <p14:tracePt t="22726" x="4827588" y="3641725"/>
          <p14:tracePt t="22743" x="4845050" y="3641725"/>
          <p14:tracePt t="22744" x="4870450" y="3651250"/>
          <p14:tracePt t="22760" x="4887913" y="3651250"/>
          <p14:tracePt t="22760" x="4913313" y="3659188"/>
          <p14:tracePt t="22777" x="4938713" y="3659188"/>
          <p14:tracePt t="22778" x="4956175" y="3667125"/>
          <p14:tracePt t="22793" x="4981575" y="3676650"/>
          <p14:tracePt t="22794" x="4999038" y="3676650"/>
          <p14:tracePt t="22810" x="5006975" y="3684588"/>
          <p14:tracePt t="22810" x="5014913" y="3684588"/>
          <p14:tracePt t="22826" x="5024438" y="3684588"/>
          <p14:tracePt t="22844" x="5024438" y="3694113"/>
          <p14:tracePt t="22844" x="5041900" y="3694113"/>
          <p14:tracePt t="22877" x="5049838" y="3694113"/>
          <p14:tracePt t="22893" x="5057775" y="3702050"/>
          <p14:tracePt t="22917" x="5067300" y="3702050"/>
          <p14:tracePt t="22927" x="5075238" y="3702050"/>
          <p14:tracePt t="22944" x="5092700" y="3719513"/>
          <p14:tracePt t="22961" x="5118100" y="3719513"/>
          <p14:tracePt t="22977" x="5126038" y="3719513"/>
          <p14:tracePt t="22993" x="5143500" y="3727450"/>
          <p14:tracePt t="22993" x="5151438" y="3727450"/>
          <p14:tracePt t="23010" x="5168900" y="3727450"/>
          <p14:tracePt t="23026" x="5176838" y="3735388"/>
          <p14:tracePt t="23027" x="5186363" y="3735388"/>
          <p14:tracePt t="23133" x="5194300" y="3735388"/>
          <p14:tracePt t="23177" x="5203825" y="3735388"/>
          <p14:tracePt t="23225" x="0" y="0"/>
        </p14:tracePtLst>
        <p14:tracePtLst>
          <p14:tracePt t="26077" x="3540125" y="3744913"/>
          <p14:tracePt t="26085" x="3557588" y="3735388"/>
          <p14:tracePt t="26093" x="3590925" y="3727450"/>
          <p14:tracePt t="26109" x="3616325" y="3709988"/>
          <p14:tracePt t="26109" x="3625850" y="3709988"/>
          <p14:tracePt t="26125" x="3641725" y="3709988"/>
          <p14:tracePt t="26126" x="3659188" y="3709988"/>
          <p14:tracePt t="26142" x="3676650" y="3702050"/>
          <p14:tracePt t="26143" x="3694113" y="3694113"/>
          <p14:tracePt t="26160" x="3719513" y="3694113"/>
          <p14:tracePt t="26160" x="3744913" y="3684588"/>
          <p14:tracePt t="26175" x="3770313" y="3684588"/>
          <p14:tracePt t="26176" x="3787775" y="3684588"/>
          <p14:tracePt t="26192" x="3803650" y="3676650"/>
          <p14:tracePt t="26209" x="3813175" y="3676650"/>
          <p14:tracePt t="26243" x="3846513" y="3676650"/>
          <p14:tracePt t="26243" x="3906838" y="3659188"/>
          <p14:tracePt t="26259" x="3932238" y="3651250"/>
          <p14:tracePt t="26260" x="3957638" y="3641725"/>
          <p14:tracePt t="26275" x="3975100" y="3633788"/>
          <p14:tracePt t="26276" x="3992563" y="3633788"/>
          <p14:tracePt t="26293" x="4008438" y="3633788"/>
          <p14:tracePt t="26309" x="4043363" y="3633788"/>
          <p14:tracePt t="26310" x="4068763" y="3633788"/>
          <p14:tracePt t="26325" x="4086225" y="3633788"/>
          <p14:tracePt t="26326" x="4102100" y="3633788"/>
          <p14:tracePt t="26342" x="4119563" y="3633788"/>
          <p14:tracePt t="26360" x="4129088" y="3633788"/>
          <p14:tracePt t="26375" x="4162425" y="3633788"/>
          <p14:tracePt t="26376" x="4205288" y="3633788"/>
          <p14:tracePt t="26392" x="4238625" y="3633788"/>
          <p14:tracePt t="26409" x="4291013" y="3633788"/>
          <p14:tracePt t="26409" x="4349750" y="3625850"/>
          <p14:tracePt t="26426" x="4384675" y="3616325"/>
          <p14:tracePt t="26427" x="4410075" y="3616325"/>
          <p14:tracePt t="26442" x="4435475" y="3608388"/>
          <p14:tracePt t="26459" x="4443413" y="3608388"/>
          <p14:tracePt t="26459" x="4452938" y="3608388"/>
          <p14:tracePt t="26475" x="4460875" y="3608388"/>
          <p14:tracePt t="26493" x="4470400" y="3608388"/>
          <p14:tracePt t="26493" x="4478338" y="3608388"/>
          <p14:tracePt t="26509" x="4495800" y="3608388"/>
          <p14:tracePt t="26509" x="4511675" y="3608388"/>
          <p14:tracePt t="26525" x="4529138" y="3608388"/>
          <p14:tracePt t="26542" x="4546600" y="3608388"/>
          <p14:tracePt t="26543" x="4579938" y="3608388"/>
          <p14:tracePt t="26559" x="4597400" y="3608388"/>
          <p14:tracePt t="26575" x="4614863" y="3608388"/>
          <p14:tracePt t="26576" x="4640263" y="3608388"/>
          <p14:tracePt t="26592" x="4665663" y="3608388"/>
          <p14:tracePt t="26609" x="4683125" y="3608388"/>
          <p14:tracePt t="26609" x="4741863" y="3608388"/>
          <p14:tracePt t="26626" x="4759325" y="3608388"/>
          <p14:tracePt t="26642" x="4776788" y="3608388"/>
          <p14:tracePt t="26642" x="4827588" y="3608388"/>
          <p14:tracePt t="26659" x="4845050" y="3608388"/>
          <p14:tracePt t="26675" x="4862513" y="3616325"/>
          <p14:tracePt t="26676" x="4905375" y="3625850"/>
          <p14:tracePt t="26693" x="4930775" y="3633788"/>
          <p14:tracePt t="26693" x="4973638" y="3641725"/>
          <p14:tracePt t="26709" x="4999038" y="3651250"/>
          <p14:tracePt t="26709" x="5024438" y="3659188"/>
          <p14:tracePt t="26725" x="5049838" y="3667125"/>
          <p14:tracePt t="26726" x="5067300" y="3676650"/>
          <p14:tracePt t="26742" x="5092700" y="3676650"/>
          <p14:tracePt t="26743" x="5118100" y="3684588"/>
          <p14:tracePt t="26759" x="5126038" y="3684588"/>
          <p14:tracePt t="26760" x="5143500" y="3684588"/>
          <p14:tracePt t="26775" x="5160963" y="3694113"/>
          <p14:tracePt t="26776" x="5186363" y="3702050"/>
          <p14:tracePt t="26792" x="5203825" y="3702050"/>
          <p14:tracePt t="26793" x="5229225" y="3702050"/>
          <p14:tracePt t="26809" x="5254625" y="3709988"/>
          <p14:tracePt t="26809" x="5272088" y="3719513"/>
          <p14:tracePt t="26826" x="5297488" y="3727450"/>
          <p14:tracePt t="26826" x="5330825" y="3735388"/>
          <p14:tracePt t="26842" x="5373688" y="3744913"/>
          <p14:tracePt t="26843" x="5408613" y="3762375"/>
          <p14:tracePt t="26859" x="5434013" y="3770313"/>
          <p14:tracePt t="26859" x="5467350" y="3787775"/>
          <p14:tracePt t="26875" x="5510213" y="3795713"/>
          <p14:tracePt t="26876" x="5535613" y="3795713"/>
          <p14:tracePt t="26893" x="5586413" y="3813175"/>
          <p14:tracePt t="26893" x="5638800" y="3846513"/>
          <p14:tracePt t="26909" x="5664200" y="3846513"/>
          <p14:tracePt t="26909" x="5672138" y="3863975"/>
          <p14:tracePt t="26925" x="5697538" y="3881438"/>
          <p14:tracePt t="26926" x="5722938" y="3889375"/>
          <p14:tracePt t="26943" x="5740400" y="3898900"/>
          <p14:tracePt t="26960" x="5740400" y="3906838"/>
          <p14:tracePt t="26961" x="5748338" y="3914775"/>
          <p14:tracePt t="26975" x="5765800" y="3924300"/>
          <p14:tracePt t="26992" x="5765800" y="3932238"/>
          <p14:tracePt t="26993" x="5783263" y="3949700"/>
          <p14:tracePt t="27009" x="5800725" y="3949700"/>
          <p14:tracePt t="27009" x="5816600" y="3967163"/>
          <p14:tracePt t="27025" x="5826125" y="3983038"/>
          <p14:tracePt t="27043" x="5843588" y="3983038"/>
          <p14:tracePt t="27043" x="5851525" y="4000500"/>
          <p14:tracePt t="27059" x="5859463" y="4000500"/>
          <p14:tracePt t="27075" x="5868988" y="4017963"/>
          <p14:tracePt t="27076" x="5876925" y="4017963"/>
          <p14:tracePt t="27092" x="5894388" y="4033838"/>
          <p14:tracePt t="27093" x="5945188" y="4086225"/>
          <p14:tracePt t="27109" x="5962650" y="4094163"/>
          <p14:tracePt t="27110" x="5980113" y="4111625"/>
          <p14:tracePt t="27125" x="5988050" y="4111625"/>
          <p14:tracePt t="27126" x="6005513" y="4129088"/>
          <p14:tracePt t="27142" x="6013450" y="4137025"/>
          <p14:tracePt t="27158" x="6021388" y="4144963"/>
          <p14:tracePt t="27176" x="6030913" y="4144963"/>
          <p14:tracePt t="27192" x="6038850" y="4154488"/>
          <p14:tracePt t="27193" x="6048375" y="4154488"/>
          <p14:tracePt t="27208" x="6048375" y="4162425"/>
          <p14:tracePt t="27209" x="6056313" y="4170363"/>
          <p14:tracePt t="27225" x="6064250" y="4170363"/>
          <p14:tracePt t="27237" x="0" y="0"/>
        </p14:tracePtLst>
        <p14:tracePtLst>
          <p14:tracePt t="28221" x="4410075" y="3548063"/>
          <p14:tracePt t="28277" x="4418013" y="3548063"/>
          <p14:tracePt t="28293" x="4427538" y="3548063"/>
          <p14:tracePt t="28301" x="4443413" y="3548063"/>
          <p14:tracePt t="28309" x="4452938" y="3548063"/>
          <p14:tracePt t="28325" x="4470400" y="3548063"/>
          <p14:tracePt t="28325" x="4478338" y="3557588"/>
          <p14:tracePt t="28341" x="4495800" y="3557588"/>
          <p14:tracePt t="28342" x="4511675" y="3557588"/>
          <p14:tracePt t="28358" x="4529138" y="3557588"/>
          <p14:tracePt t="28376" x="4554538" y="3573463"/>
          <p14:tracePt t="28376" x="4572000" y="3582988"/>
          <p14:tracePt t="28391" x="4589463" y="3582988"/>
          <p14:tracePt t="28392" x="4605338" y="3582988"/>
          <p14:tracePt t="28408" x="4622800" y="3590925"/>
          <p14:tracePt t="28409" x="4632325" y="3590925"/>
          <p14:tracePt t="28425" x="4640263" y="3590925"/>
          <p14:tracePt t="28425" x="4648200" y="3598863"/>
          <p14:tracePt t="28442" x="4665663" y="3598863"/>
          <p14:tracePt t="28443" x="4683125" y="3608388"/>
          <p14:tracePt t="28458" x="4691063" y="3608388"/>
          <p14:tracePt t="28459" x="4708525" y="3608388"/>
          <p14:tracePt t="28475" x="4733925" y="3616325"/>
          <p14:tracePt t="28475" x="4759325" y="3616325"/>
          <p14:tracePt t="28492" x="4768850" y="3625850"/>
          <p14:tracePt t="28509" x="4810125" y="3625850"/>
          <p14:tracePt t="28509" x="4852988" y="3625850"/>
          <p14:tracePt t="28525" x="4870450" y="3625850"/>
          <p14:tracePt t="28525" x="4887913" y="3633788"/>
          <p14:tracePt t="28541" x="4905375" y="3641725"/>
          <p14:tracePt t="28542" x="4921250" y="3641725"/>
          <p14:tracePt t="28558" x="4938713" y="3651250"/>
          <p14:tracePt t="28559" x="4956175" y="3651250"/>
          <p14:tracePt t="28576" x="4973638" y="3651250"/>
          <p14:tracePt t="28576" x="4981575" y="3651250"/>
          <p14:tracePt t="28591" x="4989513" y="3659188"/>
          <p14:tracePt t="28608" x="4999038" y="3659188"/>
          <p14:tracePt t="28625" x="5006975" y="3659188"/>
          <p14:tracePt t="28625" x="5014913" y="3659188"/>
          <p14:tracePt t="28642" x="5014913" y="3667125"/>
          <p14:tracePt t="28643" x="5024438" y="3667125"/>
          <p14:tracePt t="28658" x="5041900" y="3667125"/>
          <p14:tracePt t="28659" x="5057775" y="3667125"/>
          <p14:tracePt t="28675" x="5075238" y="3667125"/>
          <p14:tracePt t="28675" x="5092700" y="3676650"/>
          <p14:tracePt t="28691" x="5118100" y="3676650"/>
          <p14:tracePt t="28692" x="5135563" y="3684588"/>
          <p14:tracePt t="28709" x="5143500" y="3694113"/>
          <p14:tracePt t="28709" x="5160963" y="3694113"/>
          <p14:tracePt t="28725" x="5168900" y="3694113"/>
          <p14:tracePt t="28741" x="5176838" y="3694113"/>
          <p14:tracePt t="28742" x="5186363" y="3702050"/>
          <p14:tracePt t="28758" x="5203825" y="3702050"/>
          <p14:tracePt t="28759" x="5219700" y="3709988"/>
          <p14:tracePt t="28776" x="5237163" y="3709988"/>
          <p14:tracePt t="28776" x="5254625" y="3709988"/>
          <p14:tracePt t="28791" x="5272088" y="3709988"/>
          <p14:tracePt t="28792" x="5280025" y="3719513"/>
          <p14:tracePt t="28808" x="5287963" y="3719513"/>
          <p14:tracePt t="28885" x="0" y="0"/>
        </p14:tracePtLst>
      </p14:laserTraceLst>
    </p:ext>
    <p:ext uri="{E180D4A7-C9FB-4DFB-919C-405C955672EB}">
      <p14:showEvtLst xmlns:p14="http://schemas.microsoft.com/office/powerpoint/2010/main">
        <p14:playEvt time="1949" objId="3"/>
        <p14:triggerEvt type="onClick" time="1949" objId="3"/>
        <p14:stopEvt time="54575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/>
              <a:t>Hely – sebesség – gyorsulás</a:t>
            </a:r>
            <a:endParaRPr lang="hu-HU" dirty="0"/>
          </a:p>
          <a:p>
            <a:endParaRPr lang="hu-HU" dirty="0"/>
          </a:p>
          <a:p>
            <a:r>
              <a:rPr lang="hu-HU" dirty="0"/>
              <a:t>A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gyorsulásvektor</a:t>
            </a:r>
            <a:r>
              <a:rPr lang="hu-HU" dirty="0"/>
              <a:t> a </a:t>
            </a:r>
            <a:r>
              <a:rPr lang="hu-HU" dirty="0">
                <a:solidFill>
                  <a:srgbClr val="00B050"/>
                </a:solidFill>
              </a:rPr>
              <a:t>sebességvektor</a:t>
            </a:r>
            <a:r>
              <a:rPr lang="hu-HU" dirty="0"/>
              <a:t> változását mutatja.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Ha egy irányba mutat a sebességvektorral, akkor a sebesség nagysága nőni fog;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ha ellenkező irányba mutat vele, akkor a sebesség nagysága csökkenni fog.</a:t>
            </a:r>
          </a:p>
        </p:txBody>
      </p:sp>
      <p:sp>
        <p:nvSpPr>
          <p:cNvPr id="3" name="Ellipszis 2"/>
          <p:cNvSpPr/>
          <p:nvPr/>
        </p:nvSpPr>
        <p:spPr>
          <a:xfrm>
            <a:off x="2184244" y="1899391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2335803" y="2039121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 flipH="1" flipV="1">
            <a:off x="1292905" y="3645024"/>
            <a:ext cx="1080000" cy="3240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zis 5"/>
          <p:cNvSpPr/>
          <p:nvPr/>
        </p:nvSpPr>
        <p:spPr>
          <a:xfrm>
            <a:off x="2372905" y="3933056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2335803" y="1985121"/>
            <a:ext cx="1080000" cy="3240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2518115" y="4023066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evfiz_1A_elm1_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43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54"/>
    </mc:Choice>
    <mc:Fallback>
      <p:transition spd="slow" advTm="3755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47" x="2498725" y="2012950"/>
          <p14:tracePt t="10679" x="2516188" y="2012950"/>
          <p14:tracePt t="10686" x="2559050" y="2012950"/>
          <p14:tracePt t="10694" x="2566988" y="2012950"/>
          <p14:tracePt t="10719" x="2601913" y="2030413"/>
          <p14:tracePt t="10719" x="2703513" y="2055813"/>
          <p14:tracePt t="10748" x="2746375" y="2073275"/>
          <p14:tracePt t="10749" x="2814638" y="2089150"/>
          <p14:tracePt t="10757" x="2849563" y="2089150"/>
          <p14:tracePt t="10789" x="2874963" y="2098675"/>
          <p14:tracePt t="10789" x="2959100" y="2132013"/>
          <p14:tracePt t="10791" x="2986088" y="2132013"/>
          <p14:tracePt t="10818" x="3011488" y="2141538"/>
          <p14:tracePt t="10824" x="3054350" y="2157413"/>
          <p14:tracePt t="10824" x="3070225" y="2157413"/>
          <p14:tracePt t="10848" x="3087688" y="2157413"/>
          <p14:tracePt t="10858" x="3095625" y="2157413"/>
          <p14:tracePt t="10859" x="3113088" y="2166938"/>
          <p14:tracePt t="10888" x="3122613" y="2166938"/>
          <p14:tracePt t="10889" x="3130550" y="2174875"/>
          <p14:tracePt t="10918" x="3138488" y="2174875"/>
          <p14:tracePt t="10919" x="3138488" y="2184400"/>
          <p14:tracePt t="10948" x="3148013" y="2184400"/>
          <p14:tracePt t="10949" x="3163888" y="2200275"/>
          <p14:tracePt t="10957" x="3173413" y="2209800"/>
          <p14:tracePt t="10988" x="3198813" y="2217738"/>
          <p14:tracePt t="10989" x="3275013" y="2252663"/>
          <p14:tracePt t="10993" x="3292475" y="2252663"/>
          <p14:tracePt t="11018" x="3317875" y="2260600"/>
          <p14:tracePt t="11019" x="3327400" y="2260600"/>
          <p14:tracePt t="11070" x="3309938" y="2260600"/>
          <p14:tracePt t="11078" x="3275013" y="2268538"/>
          <p14:tracePt t="11079" x="0" y="0"/>
        </p14:tracePtLst>
        <p14:tracePtLst>
          <p14:tracePt t="11934" x="2397125" y="2038350"/>
          <p14:tracePt t="12010" x="2405063" y="2038350"/>
          <p14:tracePt t="12018" x="2414588" y="2047875"/>
          <p14:tracePt t="12024" x="2422525" y="2055813"/>
          <p14:tracePt t="12048" x="2430463" y="2063750"/>
          <p14:tracePt t="12049" x="2447925" y="2073275"/>
          <p14:tracePt t="12057" x="2465388" y="2081213"/>
          <p14:tracePt t="12079" x="2473325" y="2081213"/>
          <p14:tracePt t="12080" x="2516188" y="2098675"/>
          <p14:tracePt t="12090" x="2541588" y="2106613"/>
          <p14:tracePt t="12118" x="2566988" y="2116138"/>
          <p14:tracePt t="12119" x="2652713" y="2132013"/>
          <p14:tracePt t="12149" x="2670175" y="2132013"/>
          <p14:tracePt t="12150" x="2720975" y="2157413"/>
          <p14:tracePt t="12157" x="2738438" y="2157413"/>
          <p14:tracePt t="12188" x="2763838" y="2166938"/>
          <p14:tracePt t="12189" x="2789238" y="2174875"/>
          <p14:tracePt t="12190" x="2797175" y="2174875"/>
          <p14:tracePt t="12219" x="2806700" y="2184400"/>
          <p14:tracePt t="12240" x="2824163" y="2192338"/>
          <p14:tracePt t="12268" x="2832100" y="2192338"/>
          <p14:tracePt t="12274" x="2840038" y="2200275"/>
          <p14:tracePt t="12274" x="2849563" y="2209800"/>
          <p14:tracePt t="12299" x="2857500" y="2209800"/>
          <p14:tracePt t="12299" x="2874963" y="2209800"/>
          <p14:tracePt t="12307" x="2874963" y="2217738"/>
          <p14:tracePt t="12328" x="2882900" y="2217738"/>
          <p14:tracePt t="12329" x="2890838" y="2217738"/>
          <p14:tracePt t="12374" x="2900363" y="2217738"/>
          <p14:tracePt t="12390" x="2908300" y="2225675"/>
          <p14:tracePt t="12407" x="2925763" y="2235200"/>
          <p14:tracePt t="12428" x="2943225" y="2235200"/>
          <p14:tracePt t="12526" x="0" y="0"/>
        </p14:tracePtLst>
        <p14:tracePtLst>
          <p14:tracePt t="22262" x="2455863" y="4017963"/>
          <p14:tracePt t="22282" x="2455863" y="4008438"/>
          <p14:tracePt t="22290" x="2447925" y="4008438"/>
          <p14:tracePt t="22304" x="2430463" y="4000500"/>
          <p14:tracePt t="22328" x="2422525" y="4000500"/>
          <p14:tracePt t="22338" x="2397125" y="3992563"/>
          <p14:tracePt t="22339" x="2371725" y="3983038"/>
          <p14:tracePt t="22368" x="2362200" y="3983038"/>
          <p14:tracePt t="22369" x="2328863" y="3967163"/>
          <p14:tracePt t="22398" x="2311400" y="3967163"/>
          <p14:tracePt t="22399" x="2235200" y="3940175"/>
          <p14:tracePt t="22428" x="2217738" y="3940175"/>
          <p14:tracePt t="22429" x="2184400" y="3932238"/>
          <p14:tracePt t="22437" x="2157413" y="3932238"/>
          <p14:tracePt t="22438" x="2141538" y="3932238"/>
          <p14:tracePt t="22468" x="2116138" y="3924300"/>
          <p14:tracePt t="22469" x="2098675" y="3914775"/>
          <p14:tracePt t="22471" x="2081213" y="3914775"/>
          <p14:tracePt t="22498" x="2073275" y="3914775"/>
          <p14:tracePt t="22499" x="2038350" y="3914775"/>
          <p14:tracePt t="22504" x="2020888" y="3914775"/>
          <p14:tracePt t="22528" x="2012950" y="3914775"/>
          <p14:tracePt t="22529" x="1970088" y="3914775"/>
          <p14:tracePt t="22538" x="1952625" y="3914775"/>
          <p14:tracePt t="22568" x="1936750" y="3914775"/>
          <p14:tracePt t="22569" x="1868488" y="3906838"/>
          <p14:tracePt t="22598" x="1851025" y="3906838"/>
          <p14:tracePt t="22599" x="1800225" y="3889375"/>
          <p14:tracePt t="22628" x="1782763" y="3889375"/>
          <p14:tracePt t="22637" x="1757363" y="3889375"/>
          <p14:tracePt t="22668" x="1706563" y="3871913"/>
          <p14:tracePt t="22669" x="1646238" y="3863975"/>
          <p14:tracePt t="22671" x="1620838" y="3863975"/>
          <p14:tracePt t="22698" x="1595438" y="3856038"/>
          <p14:tracePt t="22699" x="1544638" y="3838575"/>
          <p14:tracePt t="22704" x="1535113" y="3838575"/>
          <p14:tracePt t="22728" x="1527175" y="3830638"/>
          <p14:tracePt t="22729" x="1517650" y="3830638"/>
          <p14:tracePt t="22738" x="1509713" y="3830638"/>
          <p14:tracePt t="22768" x="1509713" y="3821113"/>
          <p14:tracePt t="22769" x="1492250" y="3821113"/>
          <p14:tracePt t="22798" x="1484313" y="3813175"/>
          <p14:tracePt t="22805" x="1423988" y="3803650"/>
          <p14:tracePt t="22828" x="1416050" y="3795713"/>
          <p14:tracePt t="22829" x="1390650" y="3778250"/>
          <p14:tracePt t="22837" x="1381125" y="3778250"/>
          <p14:tracePt t="22868" x="1381125" y="3770313"/>
          <p14:tracePt t="22871" x="1373188" y="3770313"/>
          <p14:tracePt t="22902" x="1365250" y="3770313"/>
          <p14:tracePt t="22978" x="0" y="0"/>
        </p14:tracePtLst>
        <p14:tracePtLst>
          <p14:tracePt t="23682" x="2533650" y="4043363"/>
          <p14:tracePt t="23774" x="2541588" y="4043363"/>
          <p14:tracePt t="23782" x="2551113" y="4051300"/>
          <p14:tracePt t="23804" x="2566988" y="4051300"/>
          <p14:tracePt t="23804" x="2584450" y="4060825"/>
          <p14:tracePt t="23829" x="2609850" y="4068763"/>
          <p14:tracePt t="23830" x="2660650" y="4086225"/>
          <p14:tracePt t="23830" x="2687638" y="4094163"/>
          <p14:tracePt t="23860" x="2695575" y="4102100"/>
          <p14:tracePt t="23860" x="2720975" y="4102100"/>
          <p14:tracePt t="23870" x="2720975" y="4111625"/>
          <p14:tracePt t="23899" x="2728913" y="4111625"/>
          <p14:tracePt t="23900" x="2746375" y="4111625"/>
          <p14:tracePt t="23904" x="2755900" y="4119563"/>
          <p14:tracePt t="23930" x="2771775" y="4119563"/>
          <p14:tracePt t="23930" x="2806700" y="4129088"/>
          <p14:tracePt t="23937" x="2824163" y="4137025"/>
          <p14:tracePt t="23959" x="2849563" y="4137025"/>
          <p14:tracePt t="23960" x="2900363" y="4144963"/>
          <p14:tracePt t="23971" x="2917825" y="4154488"/>
          <p14:tracePt t="24000" x="2933700" y="4162425"/>
          <p14:tracePt t="24000" x="2986088" y="4170363"/>
          <p14:tracePt t="24029" x="3001963" y="4170363"/>
          <p14:tracePt t="24037" x="3054350" y="4179888"/>
          <p14:tracePt t="24059" x="3070225" y="4187825"/>
          <p14:tracePt t="24060" x="3095625" y="4197350"/>
          <p14:tracePt t="24071" x="3113088" y="4197350"/>
          <p14:tracePt t="24071" x="3122613" y="4197350"/>
          <p14:tracePt t="24099" x="3138488" y="4197350"/>
          <p14:tracePt t="24100" x="3155950" y="4205288"/>
          <p14:tracePt t="24129" x="3163888" y="4205288"/>
          <p14:tracePt t="24138" x="3173413" y="4205288"/>
          <p14:tracePt t="24159" x="3181350" y="4205288"/>
          <p14:tracePt t="24160" x="3181350" y="4213225"/>
          <p14:tracePt t="24199" x="3190875" y="4213225"/>
          <p14:tracePt t="24206" x="3198813" y="4222750"/>
          <p14:tracePt t="24229" x="3206750" y="4222750"/>
          <p14:tracePt t="24237" x="3216275" y="4222750"/>
          <p14:tracePt t="24259" x="3224213" y="4222750"/>
          <p14:tracePt t="24271" x="3224213" y="4230688"/>
          <p14:tracePt t="24299" x="3232150" y="4230688"/>
          <p14:tracePt t="24335" x="0" y="0"/>
        </p14:tracePtLst>
      </p14:laserTraceLst>
    </p:ext>
    <p:ext uri="{E180D4A7-C9FB-4DFB-919C-405C955672EB}">
      <p14:showEvtLst xmlns:p14="http://schemas.microsoft.com/office/powerpoint/2010/main">
        <p14:playEvt time="1340" objId="7"/>
        <p14:triggerEvt type="onClick" time="1340" objId="7"/>
        <p14:stopEvt time="33126" objId="7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/>
              <a:t>Hely – sebesség – gyorsulás</a:t>
            </a:r>
            <a:endParaRPr lang="hu-HU" dirty="0"/>
          </a:p>
          <a:p>
            <a:endParaRPr lang="hu-HU" dirty="0"/>
          </a:p>
          <a:p>
            <a:r>
              <a:rPr lang="hu-HU" dirty="0"/>
              <a:t>A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gyorsulásvektor</a:t>
            </a:r>
            <a:r>
              <a:rPr lang="hu-HU" dirty="0"/>
              <a:t> a </a:t>
            </a:r>
            <a:r>
              <a:rPr lang="hu-HU" dirty="0">
                <a:solidFill>
                  <a:srgbClr val="00B050"/>
                </a:solidFill>
              </a:rPr>
              <a:t>sebességvektor</a:t>
            </a:r>
            <a:r>
              <a:rPr lang="hu-HU" dirty="0"/>
              <a:t> változását mutatja.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                                                                                </a:t>
            </a:r>
            <a:r>
              <a:rPr lang="hu-HU" dirty="0">
                <a:solidFill>
                  <a:srgbClr val="00B050"/>
                </a:solidFill>
              </a:rPr>
              <a:t>v</a:t>
            </a:r>
            <a:r>
              <a:rPr lang="hu-HU" dirty="0"/>
              <a:t> &gt; 0   és  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hu-HU" dirty="0"/>
              <a:t> &gt; 0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Ha egy irányba mutat a sebességvektorral, akkor a sebesség nagysága nőni fog;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                                                                                </a:t>
            </a:r>
            <a:r>
              <a:rPr lang="hu-HU" dirty="0">
                <a:solidFill>
                  <a:srgbClr val="00B050"/>
                </a:solidFill>
              </a:rPr>
              <a:t>v</a:t>
            </a:r>
            <a:r>
              <a:rPr lang="hu-HU" dirty="0"/>
              <a:t> &gt; 0   és  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hu-HU" dirty="0"/>
              <a:t> &lt; 0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ha ellenkező irányba mutat vele, akkor a sebesség nagysága csökkenni fog.</a:t>
            </a:r>
          </a:p>
        </p:txBody>
      </p:sp>
      <p:sp>
        <p:nvSpPr>
          <p:cNvPr id="3" name="Ellipszis 2"/>
          <p:cNvSpPr/>
          <p:nvPr/>
        </p:nvSpPr>
        <p:spPr>
          <a:xfrm>
            <a:off x="2184244" y="1899391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2335803" y="2039121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 flipH="1" flipV="1">
            <a:off x="1292905" y="3645024"/>
            <a:ext cx="1080000" cy="3240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zis 5"/>
          <p:cNvSpPr/>
          <p:nvPr/>
        </p:nvSpPr>
        <p:spPr>
          <a:xfrm>
            <a:off x="2372905" y="3933056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2335803" y="1985121"/>
            <a:ext cx="1080000" cy="3240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2518115" y="4023066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895803" y="1589683"/>
            <a:ext cx="3600000" cy="1080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572905" y="3429024"/>
            <a:ext cx="3600000" cy="1080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evfiz_1A_elm1_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4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168"/>
    </mc:Choice>
    <mc:Fallback>
      <p:transition spd="slow" advTm="7216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06" x="887413" y="1595438"/>
          <p14:tracePt t="5553" x="895350" y="1595438"/>
          <p14:tracePt t="5577" x="904875" y="1595438"/>
          <p14:tracePt t="5585" x="912813" y="1595438"/>
          <p14:tracePt t="5593" x="920750" y="1595438"/>
          <p14:tracePt t="5616" x="938213" y="1603375"/>
          <p14:tracePt t="5616" x="955675" y="1612900"/>
          <p14:tracePt t="5625" x="981075" y="1620838"/>
          <p14:tracePt t="5626" x="1023938" y="1628775"/>
          <p14:tracePt t="5657" x="1049338" y="1638300"/>
          <p14:tracePt t="5658" x="1143000" y="1671638"/>
          <p14:tracePt t="5686" x="1168400" y="1681163"/>
          <p14:tracePt t="5687" x="1236663" y="1706563"/>
          <p14:tracePt t="5692" x="1279525" y="1722438"/>
          <p14:tracePt t="5716" x="1296988" y="1731963"/>
          <p14:tracePt t="5716" x="1312863" y="1739900"/>
          <p14:tracePt t="5726" x="1330325" y="1747838"/>
          <p14:tracePt t="5726" x="1347788" y="1757363"/>
          <p14:tracePt t="5756" x="1355725" y="1757363"/>
          <p14:tracePt t="5757" x="1408113" y="1774825"/>
          <p14:tracePt t="5786" x="1423988" y="1790700"/>
          <p14:tracePt t="5787" x="1484313" y="1816100"/>
          <p14:tracePt t="5793" x="1501775" y="1825625"/>
          <p14:tracePt t="5816" x="1527175" y="1833563"/>
          <p14:tracePt t="5817" x="1603375" y="1858963"/>
          <p14:tracePt t="5825" x="1646238" y="1876425"/>
          <p14:tracePt t="5847" x="1671638" y="1884363"/>
          <p14:tracePt t="5848" x="1697038" y="1893888"/>
          <p14:tracePt t="5859" x="1722438" y="1893888"/>
          <p14:tracePt t="5887" x="1765300" y="1901825"/>
          <p14:tracePt t="5888" x="1825625" y="1927225"/>
          <p14:tracePt t="5893" x="1843088" y="1927225"/>
          <p14:tracePt t="5917" x="1858963" y="1927225"/>
          <p14:tracePt t="5926" x="1884363" y="1944688"/>
          <p14:tracePt t="5926" x="1893888" y="1944688"/>
          <p14:tracePt t="5947" x="1911350" y="1944688"/>
          <p14:tracePt t="5947" x="1952625" y="1962150"/>
          <p14:tracePt t="5958" x="1970088" y="1970088"/>
          <p14:tracePt t="5987" x="1995488" y="1970088"/>
          <p14:tracePt t="5988" x="2063750" y="1987550"/>
          <p14:tracePt t="5992" x="2089150" y="1995488"/>
          <p14:tracePt t="6017" x="2116138" y="2005013"/>
          <p14:tracePt t="6017" x="2166938" y="2005013"/>
          <p14:tracePt t="6025" x="2184400" y="2012950"/>
          <p14:tracePt t="6047" x="2200275" y="2012950"/>
          <p14:tracePt t="6048" x="2235200" y="2020888"/>
          <p14:tracePt t="6059" x="2252663" y="2020888"/>
          <p14:tracePt t="6060" x="2268538" y="2020888"/>
          <p14:tracePt t="6087" x="2286000" y="2030413"/>
          <p14:tracePt t="6088" x="2336800" y="2030413"/>
          <p14:tracePt t="6092" x="2346325" y="2030413"/>
          <p14:tracePt t="6117" x="2371725" y="2038350"/>
          <p14:tracePt t="6117" x="2405063" y="2047875"/>
          <p14:tracePt t="6126" x="2430463" y="2055813"/>
          <p14:tracePt t="6147" x="2447925" y="2055813"/>
          <p14:tracePt t="6147" x="2465388" y="2063750"/>
          <p14:tracePt t="6158" x="2490788" y="2063750"/>
          <p14:tracePt t="6159" x="2508250" y="2073275"/>
          <p14:tracePt t="6187" x="2541588" y="2081213"/>
          <p14:tracePt t="6188" x="2601913" y="2089150"/>
          <p14:tracePt t="6193" x="2619375" y="2098675"/>
          <p14:tracePt t="6217" x="2635250" y="2098675"/>
          <p14:tracePt t="6218" x="2678113" y="2116138"/>
          <p14:tracePt t="6225" x="2703513" y="2116138"/>
          <p14:tracePt t="6247" x="2728913" y="2124075"/>
          <p14:tracePt t="6247" x="2763838" y="2132013"/>
          <p14:tracePt t="6259" x="2789238" y="2141538"/>
          <p14:tracePt t="6287" x="2814638" y="2149475"/>
          <p14:tracePt t="6288" x="2882900" y="2166938"/>
          <p14:tracePt t="6317" x="2925763" y="2174875"/>
          <p14:tracePt t="6318" x="3001963" y="2192338"/>
          <p14:tracePt t="6326" x="3044825" y="2209800"/>
          <p14:tracePt t="6347" x="3062288" y="2217738"/>
          <p14:tracePt t="6348" x="3122613" y="2235200"/>
          <p14:tracePt t="6358" x="3163888" y="2243138"/>
          <p14:tracePt t="6387" x="3198813" y="2252663"/>
          <p14:tracePt t="6387" x="3259138" y="2268538"/>
          <p14:tracePt t="6392" x="3284538" y="2278063"/>
          <p14:tracePt t="6417" x="3300413" y="2278063"/>
          <p14:tracePt t="6418" x="3317875" y="2286000"/>
          <p14:tracePt t="6425" x="3343275" y="2293938"/>
          <p14:tracePt t="6447" x="3352800" y="2293938"/>
          <p14:tracePt t="6448" x="3386138" y="2303463"/>
          <p14:tracePt t="6459" x="3411538" y="2311400"/>
          <p14:tracePt t="6459" x="3436938" y="2311400"/>
          <p14:tracePt t="6487" x="3471863" y="2328863"/>
          <p14:tracePt t="6487" x="3514725" y="2336800"/>
          <p14:tracePt t="6491" x="3548063" y="2336800"/>
          <p14:tracePt t="6517" x="3557588" y="2336800"/>
          <p14:tracePt t="6526" x="3590925" y="2354263"/>
          <p14:tracePt t="6526" x="3608388" y="2354263"/>
          <p14:tracePt t="6547" x="3616325" y="2362200"/>
          <p14:tracePt t="6547" x="3633788" y="2362200"/>
          <p14:tracePt t="6558" x="3659188" y="2362200"/>
          <p14:tracePt t="6559" x="3694113" y="2371725"/>
          <p14:tracePt t="6587" x="3719513" y="2379663"/>
          <p14:tracePt t="6588" x="3795713" y="2397125"/>
          <p14:tracePt t="6593" x="3821113" y="2405063"/>
          <p14:tracePt t="6617" x="3856038" y="2414588"/>
          <p14:tracePt t="6617" x="3889375" y="2422525"/>
          <p14:tracePt t="6625" x="3906838" y="2422525"/>
          <p14:tracePt t="6647" x="3924300" y="2430463"/>
          <p14:tracePt t="6648" x="3924300" y="2439988"/>
          <p14:tracePt t="6659" x="3940175" y="2439988"/>
          <p14:tracePt t="6687" x="3957638" y="2439988"/>
          <p14:tracePt t="6688" x="3975100" y="2447925"/>
          <p14:tracePt t="6717" x="4000500" y="2455863"/>
          <p14:tracePt t="6717" x="4043363" y="2473325"/>
          <p14:tracePt t="6726" x="4068763" y="2473325"/>
          <p14:tracePt t="6747" x="4086225" y="2482850"/>
          <p14:tracePt t="6758" x="4111625" y="2490788"/>
          <p14:tracePt t="6759" x="4119563" y="2498725"/>
          <p14:tracePt t="6787" x="4137025" y="2508250"/>
          <p14:tracePt t="6788" x="4179888" y="2516188"/>
          <p14:tracePt t="6793" x="4205288" y="2524125"/>
          <p14:tracePt t="6817" x="4222750" y="2533650"/>
          <p14:tracePt t="6818" x="4248150" y="2533650"/>
          <p14:tracePt t="6825" x="4265613" y="2541588"/>
          <p14:tracePt t="6847" x="4281488" y="2551113"/>
          <p14:tracePt t="6848" x="4306888" y="2551113"/>
          <p14:tracePt t="6859" x="4324350" y="2559050"/>
          <p14:tracePt t="6887" x="4341813" y="2566988"/>
          <p14:tracePt t="6887" x="4384675" y="2576513"/>
          <p14:tracePt t="6892" x="4392613" y="2584450"/>
          <p14:tracePt t="6917" x="4402138" y="2584450"/>
          <p14:tracePt t="6918" x="4418013" y="2592388"/>
          <p14:tracePt t="6926" x="4435475" y="2592388"/>
          <p14:tracePt t="6947" x="4435475" y="2601913"/>
          <p14:tracePt t="6948" x="4443413" y="2601913"/>
          <p14:tracePt t="6958" x="4452938" y="2601913"/>
          <p14:tracePt t="6958" x="4460875" y="2609850"/>
          <p14:tracePt t="6987" x="4470400" y="2619375"/>
          <p14:tracePt t="6988" x="4495800" y="2627313"/>
          <p14:tracePt t="6993" x="4503738" y="2627313"/>
          <p14:tracePt t="7017" x="4511675" y="2635250"/>
          <p14:tracePt t="7017" x="4529138" y="2635250"/>
          <p14:tracePt t="7025" x="4529138" y="2644775"/>
          <p14:tracePt t="7109" x="4538663" y="2644775"/>
          <p14:tracePt t="7289" x="4538663" y="2652713"/>
          <p14:tracePt t="7289" x="0" y="0"/>
        </p14:tracePtLst>
        <p14:tracePtLst>
          <p14:tracePt t="7945" x="4349750" y="2551113"/>
          <p14:tracePt t="7961" x="4359275" y="2551113"/>
          <p14:tracePt t="7969" x="4359275" y="2559050"/>
          <p14:tracePt t="7977" x="4367213" y="2566988"/>
          <p14:tracePt t="7991" x="4384675" y="2576513"/>
          <p14:tracePt t="8008" x="4384675" y="2592388"/>
          <p14:tracePt t="8025" x="4402138" y="2601913"/>
          <p14:tracePt t="8026" x="4418013" y="2627313"/>
          <p14:tracePt t="8041" x="4443413" y="2652713"/>
          <p14:tracePt t="8058" x="4460875" y="2670175"/>
          <p14:tracePt t="8075" x="4470400" y="2670175"/>
          <p14:tracePt t="8075" x="4470400" y="2678113"/>
          <p14:tracePt t="8092" x="4478338" y="2678113"/>
          <p14:tracePt t="8269" x="4478338" y="2687638"/>
          <p14:tracePt t="8277" x="4486275" y="2687638"/>
          <p14:tracePt t="8285" x="4486275" y="2695575"/>
          <p14:tracePt t="8477" x="4478338" y="2695575"/>
          <p14:tracePt t="8485" x="4470400" y="2695575"/>
          <p14:tracePt t="8493" x="4452938" y="2695575"/>
          <p14:tracePt t="8508" x="4435475" y="2695575"/>
          <p14:tracePt t="8524" x="4427538" y="2695575"/>
          <p14:tracePt t="8525" x="4410075" y="2695575"/>
          <p14:tracePt t="8541" x="4402138" y="2695575"/>
          <p14:tracePt t="8689" x="0" y="0"/>
        </p14:tracePtLst>
        <p14:tracePtLst>
          <p14:tracePt t="10113" x="930275" y="1612900"/>
          <p14:tracePt t="10121" x="946150" y="1620838"/>
          <p14:tracePt t="10129" x="955675" y="1628775"/>
          <p14:tracePt t="10141" x="973138" y="1638300"/>
          <p14:tracePt t="10157" x="998538" y="1654175"/>
          <p14:tracePt t="10158" x="1023938" y="1663700"/>
          <p14:tracePt t="10174" x="1074738" y="1689100"/>
          <p14:tracePt t="10174" x="1109663" y="1697038"/>
          <p14:tracePt t="10191" x="1143000" y="1706563"/>
          <p14:tracePt t="10192" x="1185863" y="1722438"/>
          <p14:tracePt t="10207" x="1236663" y="1739900"/>
          <p14:tracePt t="10208" x="1304925" y="1757363"/>
          <p14:tracePt t="10224" x="1365250" y="1774825"/>
          <p14:tracePt t="10225" x="1416050" y="1790700"/>
          <p14:tracePt t="10240" x="1476375" y="1808163"/>
          <p14:tracePt t="10241" x="1527175" y="1825625"/>
          <p14:tracePt t="10258" x="1560513" y="1843088"/>
          <p14:tracePt t="10259" x="1595438" y="1851025"/>
          <p14:tracePt t="10274" x="1603375" y="1858963"/>
          <p14:tracePt t="10275" x="1612900" y="1858963"/>
          <p14:tracePt t="10290" x="1628775" y="1868488"/>
          <p14:tracePt t="10291" x="1646238" y="1884363"/>
          <p14:tracePt t="10307" x="1654175" y="1884363"/>
          <p14:tracePt t="10308" x="1689100" y="1901825"/>
          <p14:tracePt t="10325" x="1706563" y="1911350"/>
          <p14:tracePt t="10325" x="1774825" y="1944688"/>
          <p14:tracePt t="10340" x="1825625" y="1962150"/>
          <p14:tracePt t="10341" x="1876425" y="1987550"/>
          <p14:tracePt t="10357" x="1927225" y="2005013"/>
          <p14:tracePt t="10374" x="1970088" y="2020888"/>
          <p14:tracePt t="10374" x="2020888" y="2030413"/>
          <p14:tracePt t="10391" x="2081213" y="2047875"/>
          <p14:tracePt t="10392" x="2141538" y="2063750"/>
          <p14:tracePt t="10407" x="2200275" y="2073275"/>
          <p14:tracePt t="10408" x="2252663" y="2081213"/>
          <p14:tracePt t="10424" x="2286000" y="2089150"/>
          <p14:tracePt t="10424" x="2336800" y="2106613"/>
          <p14:tracePt t="10440" x="2397125" y="2116138"/>
          <p14:tracePt t="10441" x="2490788" y="2141538"/>
          <p14:tracePt t="10458" x="2541588" y="2149475"/>
          <p14:tracePt t="10458" x="2584450" y="2157413"/>
          <p14:tracePt t="10474" x="2635250" y="2166938"/>
          <p14:tracePt t="10490" x="2670175" y="2174875"/>
          <p14:tracePt t="10491" x="2720975" y="2184400"/>
          <p14:tracePt t="10507" x="2781300" y="2192338"/>
          <p14:tracePt t="10508" x="2832100" y="2200275"/>
          <p14:tracePt t="10525" x="2882900" y="2209800"/>
          <p14:tracePt t="10525" x="3001963" y="2235200"/>
          <p14:tracePt t="10540" x="3062288" y="2243138"/>
          <p14:tracePt t="10541" x="3130550" y="2260600"/>
          <p14:tracePt t="10557" x="3206750" y="2268538"/>
          <p14:tracePt t="10558" x="3275013" y="2278063"/>
          <p14:tracePt t="10574" x="3352800" y="2286000"/>
          <p14:tracePt t="10575" x="3411538" y="2303463"/>
          <p14:tracePt t="10591" x="3462338" y="2311400"/>
          <p14:tracePt t="10592" x="3505200" y="2319338"/>
          <p14:tracePt t="10607" x="3557588" y="2328863"/>
          <p14:tracePt t="10608" x="3590925" y="2336800"/>
          <p14:tracePt t="10624" x="3633788" y="2346325"/>
          <p14:tracePt t="10625" x="3651250" y="2346325"/>
          <p14:tracePt t="10640" x="3667125" y="2354263"/>
          <p14:tracePt t="10641" x="3702050" y="2362200"/>
          <p14:tracePt t="10658" x="3709988" y="2371725"/>
          <p14:tracePt t="10658" x="3735388" y="2371725"/>
          <p14:tracePt t="10674" x="3752850" y="2371725"/>
          <p14:tracePt t="10674" x="3778250" y="2379663"/>
          <p14:tracePt t="10690" x="3821113" y="2387600"/>
          <p14:tracePt t="10691" x="3846513" y="2397125"/>
          <p14:tracePt t="10707" x="3871913" y="2414588"/>
          <p14:tracePt t="10707" x="3924300" y="2422525"/>
          <p14:tracePt t="10725" x="3949700" y="2430463"/>
          <p14:tracePt t="10725" x="3975100" y="2439988"/>
          <p14:tracePt t="10740" x="4000500" y="2447925"/>
          <p14:tracePt t="10741" x="4017963" y="2447925"/>
          <p14:tracePt t="10757" x="4043363" y="2455863"/>
          <p14:tracePt t="10758" x="4060825" y="2465388"/>
          <p14:tracePt t="10774" x="4086225" y="2473325"/>
          <p14:tracePt t="10774" x="4102100" y="2473325"/>
          <p14:tracePt t="10791" x="4154488" y="2490788"/>
          <p14:tracePt t="10792" x="4187825" y="2508250"/>
          <p14:tracePt t="10807" x="4222750" y="2524125"/>
          <p14:tracePt t="10808" x="4248150" y="2524125"/>
          <p14:tracePt t="10824" x="4273550" y="2541588"/>
          <p14:tracePt t="10824" x="4316413" y="2559050"/>
          <p14:tracePt t="10840" x="4341813" y="2566988"/>
          <p14:tracePt t="10841" x="4359275" y="2576513"/>
          <p14:tracePt t="10858" x="4384675" y="2584450"/>
          <p14:tracePt t="10858" x="4392613" y="2592388"/>
          <p14:tracePt t="10874" x="4402138" y="2592388"/>
          <p14:tracePt t="10874" x="4418013" y="2601913"/>
          <p14:tracePt t="10890" x="4435475" y="2609850"/>
          <p14:tracePt t="10891" x="4460875" y="2627313"/>
          <p14:tracePt t="10908" x="4470400" y="2635250"/>
          <p14:tracePt t="10925" x="4486275" y="2635250"/>
          <p14:tracePt t="10926" x="4521200" y="2652713"/>
          <p14:tracePt t="10940" x="4546600" y="2660650"/>
          <p14:tracePt t="10941" x="4554538" y="2660650"/>
          <p14:tracePt t="10957" x="4564063" y="2670175"/>
          <p14:tracePt t="10958" x="4572000" y="2670175"/>
          <p14:tracePt t="10974" x="4572000" y="2678113"/>
          <p14:tracePt t="11169" x="0" y="0"/>
        </p14:tracePtLst>
        <p14:tracePtLst>
          <p14:tracePt t="31289" x="2362200" y="2020888"/>
          <p14:tracePt t="31297" x="2371725" y="2020888"/>
          <p14:tracePt t="31305" x="2387600" y="2038350"/>
          <p14:tracePt t="31329" x="2397125" y="2038350"/>
          <p14:tracePt t="31334" x="2422525" y="2055813"/>
          <p14:tracePt t="31335" x="2455863" y="2063750"/>
          <p14:tracePt t="31359" x="2482850" y="2081213"/>
          <p14:tracePt t="31360" x="2524125" y="2098675"/>
          <p14:tracePt t="31368" x="2566988" y="2124075"/>
          <p14:tracePt t="31399" x="2592388" y="2132013"/>
          <p14:tracePt t="31399" x="2720975" y="2184400"/>
          <p14:tracePt t="31418" x="2738438" y="2192338"/>
          <p14:tracePt t="31435" x="2763838" y="2200275"/>
          <p14:tracePt t="31436" x="2806700" y="2209800"/>
          <p14:tracePt t="31451" x="2832100" y="2217738"/>
          <p14:tracePt t="31452" x="2857500" y="2225675"/>
          <p14:tracePt t="31479" x="2882900" y="2235200"/>
          <p14:tracePt t="31479" x="2959100" y="2252663"/>
          <p14:tracePt t="31485" x="2976563" y="2260600"/>
          <p14:tracePt t="31509" x="3001963" y="2268538"/>
          <p14:tracePt t="31510" x="3019425" y="2268538"/>
          <p14:tracePt t="31518" x="3027363" y="2268538"/>
          <p14:tracePt t="31549" x="3027363" y="2278063"/>
          <p14:tracePt t="31592" x="3036888" y="2286000"/>
          <p14:tracePt t="31609" x="3044825" y="2286000"/>
          <p14:tracePt t="31689" x="3054350" y="2293938"/>
          <p14:tracePt t="31697" x="3062288" y="2293938"/>
          <p14:tracePt t="31705" x="3079750" y="2293938"/>
          <p14:tracePt t="31729" x="3095625" y="2293938"/>
          <p14:tracePt t="31737" x="0" y="0"/>
        </p14:tracePtLst>
        <p14:tracePtLst>
          <p14:tracePt t="32677" x="2379663" y="1979613"/>
          <p14:tracePt t="32685" x="2387600" y="1979613"/>
          <p14:tracePt t="32692" x="2387600" y="1987550"/>
          <p14:tracePt t="32701" x="2397125" y="1987550"/>
          <p14:tracePt t="32717" x="2405063" y="1987550"/>
          <p14:tracePt t="32734" x="2422525" y="1995488"/>
          <p14:tracePt t="32735" x="2439988" y="2005013"/>
          <p14:tracePt t="32752" x="2473325" y="2012950"/>
          <p14:tracePt t="32752" x="2482850" y="2012950"/>
          <p14:tracePt t="32767" x="2508250" y="2020888"/>
          <p14:tracePt t="32768" x="2533650" y="2030413"/>
          <p14:tracePt t="32784" x="2559050" y="2038350"/>
          <p14:tracePt t="32785" x="2592388" y="2038350"/>
          <p14:tracePt t="32801" x="2619375" y="2047875"/>
          <p14:tracePt t="32801" x="2644775" y="2055813"/>
          <p14:tracePt t="32818" x="2660650" y="2063750"/>
          <p14:tracePt t="32819" x="2678113" y="2073275"/>
          <p14:tracePt t="32834" x="2703513" y="2073275"/>
          <p14:tracePt t="32835" x="2703513" y="2081213"/>
          <p14:tracePt t="32851" x="2720975" y="2089150"/>
          <p14:tracePt t="32867" x="2738438" y="2089150"/>
          <p14:tracePt t="32868" x="2771775" y="2106613"/>
          <p14:tracePt t="32885" x="2789238" y="2116138"/>
          <p14:tracePt t="32886" x="2849563" y="2124075"/>
          <p14:tracePt t="32901" x="2874963" y="2141538"/>
          <p14:tracePt t="32901" x="2917825" y="2149475"/>
          <p14:tracePt t="32917" x="2959100" y="2166938"/>
          <p14:tracePt t="32918" x="2986088" y="2166938"/>
          <p14:tracePt t="32934" x="3027363" y="2174875"/>
          <p14:tracePt t="32934" x="3044825" y="2174875"/>
          <p14:tracePt t="32952" x="3054350" y="2184400"/>
          <p14:tracePt t="32952" x="3070225" y="2184400"/>
          <p14:tracePt t="32967" x="3079750" y="2192338"/>
          <p14:tracePt t="32984" x="3087688" y="2192338"/>
          <p14:tracePt t="32985" x="3105150" y="2200275"/>
          <p14:tracePt t="33001" x="3130550" y="2209800"/>
          <p14:tracePt t="33001" x="3148013" y="2217738"/>
          <p14:tracePt t="33018" x="3173413" y="2217738"/>
          <p14:tracePt t="33019" x="3198813" y="2225675"/>
          <p14:tracePt t="33034" x="3216275" y="2235200"/>
          <p14:tracePt t="33035" x="3249613" y="2243138"/>
          <p14:tracePt t="33051" x="3267075" y="2243138"/>
          <p14:tracePt t="33067" x="3275013" y="2243138"/>
          <p14:tracePt t="33085" x="3284538" y="2252663"/>
          <p14:tracePt t="33109" x="3292475" y="2260600"/>
          <p14:tracePt t="33117" x="3309938" y="2260600"/>
          <p14:tracePt t="33134" x="3327400" y="2260600"/>
          <p14:tracePt t="33135" x="3335338" y="2268538"/>
          <p14:tracePt t="33153" x="3378200" y="2286000"/>
          <p14:tracePt t="33168" x="3395663" y="2286000"/>
          <p14:tracePt t="33169" x="3411538" y="2286000"/>
          <p14:tracePt t="33184" x="3436938" y="2293938"/>
          <p14:tracePt t="33185" x="3446463" y="2303463"/>
          <p14:tracePt t="33201" x="3454400" y="2303463"/>
          <p14:tracePt t="33201" x="3462338" y="2303463"/>
          <p14:tracePt t="33377" x="0" y="0"/>
        </p14:tracePtLst>
        <p14:tracePtLst>
          <p14:tracePt t="51885" x="657225" y="3462338"/>
          <p14:tracePt t="51928" x="665163" y="3462338"/>
          <p14:tracePt t="51936" x="673100" y="3462338"/>
          <p14:tracePt t="51948" x="682625" y="3462338"/>
          <p14:tracePt t="51963" x="700088" y="3462338"/>
          <p14:tracePt t="51979" x="725488" y="3462338"/>
          <p14:tracePt t="51979" x="758825" y="3471863"/>
          <p14:tracePt t="51995" x="776288" y="3479800"/>
          <p14:tracePt t="51996" x="793750" y="3479800"/>
          <p14:tracePt t="52012" x="809625" y="3489325"/>
          <p14:tracePt t="52013" x="844550" y="3497263"/>
          <p14:tracePt t="52030" x="862013" y="3505200"/>
          <p14:tracePt t="52030" x="869950" y="3514725"/>
          <p14:tracePt t="52045" x="877888" y="3514725"/>
          <p14:tracePt t="52046" x="887413" y="3514725"/>
          <p14:tracePt t="52062" x="904875" y="3522663"/>
          <p14:tracePt t="52079" x="920750" y="3530600"/>
          <p14:tracePt t="52079" x="955675" y="3540125"/>
          <p14:tracePt t="52096" x="981075" y="3540125"/>
          <p14:tracePt t="52097" x="998538" y="3548063"/>
          <p14:tracePt t="52112" x="1023938" y="3557588"/>
          <p14:tracePt t="52112" x="1041400" y="3565525"/>
          <p14:tracePt t="52129" x="1066800" y="3565525"/>
          <p14:tracePt t="52129" x="1092200" y="3573463"/>
          <p14:tracePt t="52145" x="1117600" y="3582988"/>
          <p14:tracePt t="52146" x="1135063" y="3590925"/>
          <p14:tracePt t="52163" x="1150938" y="3590925"/>
          <p14:tracePt t="52163" x="1176338" y="3598863"/>
          <p14:tracePt t="52179" x="1219200" y="3608388"/>
          <p14:tracePt t="52179" x="1236663" y="3616325"/>
          <p14:tracePt t="52195" x="1254125" y="3625850"/>
          <p14:tracePt t="52196" x="1279525" y="3625850"/>
          <p14:tracePt t="52212" x="1287463" y="3633788"/>
          <p14:tracePt t="52213" x="1330325" y="3651250"/>
          <p14:tracePt t="52230" x="1365250" y="3659188"/>
          <p14:tracePt t="52230" x="1390650" y="3667125"/>
          <p14:tracePt t="52245" x="1416050" y="3676650"/>
          <p14:tracePt t="52246" x="1466850" y="3694113"/>
          <p14:tracePt t="52262" x="1509713" y="3709988"/>
          <p14:tracePt t="52263" x="1527175" y="3709988"/>
          <p14:tracePt t="52279" x="1570038" y="3719513"/>
          <p14:tracePt t="52279" x="1620838" y="3727450"/>
          <p14:tracePt t="52296" x="1638300" y="3735388"/>
          <p14:tracePt t="52297" x="1663700" y="3744913"/>
          <p14:tracePt t="52312" x="1697038" y="3752850"/>
          <p14:tracePt t="52313" x="1714500" y="3752850"/>
          <p14:tracePt t="52329" x="1739900" y="3752850"/>
          <p14:tracePt t="52329" x="1747838" y="3762375"/>
          <p14:tracePt t="52345" x="1765300" y="3770313"/>
          <p14:tracePt t="52346" x="1774825" y="3770313"/>
          <p14:tracePt t="52363" x="1782763" y="3770313"/>
          <p14:tracePt t="52363" x="1790700" y="3770313"/>
          <p14:tracePt t="52379" x="1808163" y="3778250"/>
          <p14:tracePt t="52395" x="1825625" y="3787775"/>
          <p14:tracePt t="52396" x="1884363" y="3795713"/>
          <p14:tracePt t="52412" x="1911350" y="3803650"/>
          <p14:tracePt t="52413" x="2020888" y="3838575"/>
          <p14:tracePt t="52429" x="2098675" y="3856038"/>
          <p14:tracePt t="52430" x="2157413" y="3863975"/>
          <p14:tracePt t="52445" x="2235200" y="3889375"/>
          <p14:tracePt t="52446" x="2293938" y="3898900"/>
          <p14:tracePt t="52462" x="2362200" y="3914775"/>
          <p14:tracePt t="52463" x="2422525" y="3924300"/>
          <p14:tracePt t="52479" x="2482850" y="3940175"/>
          <p14:tracePt t="52496" x="2533650" y="3949700"/>
          <p14:tracePt t="52497" x="2584450" y="3957638"/>
          <p14:tracePt t="52512" x="2619375" y="3957638"/>
          <p14:tracePt t="52512" x="2670175" y="3975100"/>
          <p14:tracePt t="52529" x="2695575" y="3983038"/>
          <p14:tracePt t="52529" x="2746375" y="4000500"/>
          <p14:tracePt t="52545" x="2771775" y="4008438"/>
          <p14:tracePt t="52546" x="2806700" y="4017963"/>
          <p14:tracePt t="52563" x="2857500" y="4033838"/>
          <p14:tracePt t="52563" x="2908300" y="4051300"/>
          <p14:tracePt t="52579" x="2951163" y="4060825"/>
          <p14:tracePt t="52595" x="3027363" y="4076700"/>
          <p14:tracePt t="52596" x="3138488" y="4111625"/>
          <p14:tracePt t="52612" x="3216275" y="4137025"/>
          <p14:tracePt t="52629" x="3300413" y="4170363"/>
          <p14:tracePt t="52630" x="3378200" y="4197350"/>
          <p14:tracePt t="52645" x="3421063" y="4213225"/>
          <p14:tracePt t="52646" x="3446463" y="4222750"/>
          <p14:tracePt t="52662" x="3479800" y="4238625"/>
          <p14:tracePt t="52663" x="3514725" y="4256088"/>
          <p14:tracePt t="52678" x="3540125" y="4256088"/>
          <p14:tracePt t="52679" x="3557588" y="4265613"/>
          <p14:tracePt t="52696" x="3582988" y="4273550"/>
          <p14:tracePt t="52697" x="3598863" y="4281488"/>
          <p14:tracePt t="52712" x="3633788" y="4291013"/>
          <p14:tracePt t="52713" x="3667125" y="4298950"/>
          <p14:tracePt t="52729" x="3694113" y="4306888"/>
          <p14:tracePt t="52745" x="3727450" y="4324350"/>
          <p14:tracePt t="52746" x="3770313" y="4333875"/>
          <p14:tracePt t="52763" x="3778250" y="4341813"/>
          <p14:tracePt t="52763" x="3803650" y="4349750"/>
          <p14:tracePt t="52779" x="3813175" y="4349750"/>
          <p14:tracePt t="52779" x="3821113" y="4359275"/>
          <p14:tracePt t="52795" x="3830638" y="4367213"/>
          <p14:tracePt t="52796" x="3838575" y="4367213"/>
          <p14:tracePt t="52812" x="3856038" y="4367213"/>
          <p14:tracePt t="52829" x="3906838" y="4392613"/>
          <p14:tracePt t="52830" x="3957638" y="4410075"/>
          <p14:tracePt t="52845" x="4008438" y="4427538"/>
          <p14:tracePt t="52846" x="4043363" y="4435475"/>
          <p14:tracePt t="52862" x="4076700" y="4452938"/>
          <p14:tracePt t="52862" x="4102100" y="4460875"/>
          <p14:tracePt t="52878" x="4119563" y="4460875"/>
          <p14:tracePt t="52879" x="4137025" y="4460875"/>
          <p14:tracePt t="52896" x="4137025" y="4470400"/>
          <p14:tracePt t="52896" x="4144963" y="4470400"/>
          <p14:tracePt t="52929" x="4162425" y="4478338"/>
          <p14:tracePt t="52945" x="4179888" y="4478338"/>
          <p14:tracePt t="53052" x="0" y="0"/>
        </p14:tracePtLst>
        <p14:tracePtLst>
          <p14:tracePt t="54325" x="2566988" y="4017963"/>
          <p14:tracePt t="54380" x="2576513" y="4017963"/>
          <p14:tracePt t="54388" x="2592388" y="4017963"/>
          <p14:tracePt t="54396" x="2619375" y="4033838"/>
          <p14:tracePt t="54411" x="2644775" y="4051300"/>
          <p14:tracePt t="54428" x="2670175" y="4051300"/>
          <p14:tracePt t="54428" x="2755900" y="4094163"/>
          <p14:tracePt t="54445" x="2771775" y="4102100"/>
          <p14:tracePt t="54445" x="2814638" y="4119563"/>
          <p14:tracePt t="54462" x="2840038" y="4129088"/>
          <p14:tracePt t="54463" x="2857500" y="4129088"/>
          <p14:tracePt t="54478" x="2865438" y="4137025"/>
          <p14:tracePt t="54478" x="2874963" y="4144963"/>
          <p14:tracePt t="54495" x="2882900" y="4144963"/>
          <p14:tracePt t="54532" x="2890838" y="4154488"/>
          <p14:tracePt t="54556" x="2900363" y="4154488"/>
          <p14:tracePt t="54564" x="2908300" y="4162425"/>
          <p14:tracePt t="54572" x="2917825" y="4162425"/>
          <p14:tracePt t="54581" x="2925763" y="4170363"/>
          <p14:tracePt t="54595" x="2933700" y="4170363"/>
          <p14:tracePt t="54612" x="2943225" y="4170363"/>
          <p14:tracePt t="54613" x="2968625" y="4187825"/>
          <p14:tracePt t="54628" x="2976563" y="4187825"/>
          <p14:tracePt t="54629" x="2994025" y="4197350"/>
          <p14:tracePt t="54645" x="3019425" y="4205288"/>
          <p14:tracePt t="54645" x="3036888" y="4205288"/>
          <p14:tracePt t="54661" x="3054350" y="4205288"/>
          <p14:tracePt t="54662" x="3062288" y="4213225"/>
          <p14:tracePt t="54679" x="3070225" y="4222750"/>
          <p14:tracePt t="54695" x="3079750" y="4222750"/>
          <p14:tracePt t="54744" x="3087688" y="4222750"/>
          <p14:tracePt t="54760" x="3095625" y="4222750"/>
          <p14:tracePt t="54768" x="3105150" y="4230688"/>
          <p14:tracePt t="54778" x="3113088" y="4230688"/>
          <p14:tracePt t="54795" x="3122613" y="4238625"/>
          <p14:tracePt t="54812" x="3130550" y="4238625"/>
          <p14:tracePt t="54836" x="3138488" y="4238625"/>
          <p14:tracePt t="55104" x="0" y="0"/>
        </p14:tracePtLst>
        <p14:tracePtLst>
          <p14:tracePt t="56149" x="2387600" y="3940175"/>
          <p14:tracePt t="56252" x="2371725" y="3940175"/>
          <p14:tracePt t="56260" x="2354263" y="3940175"/>
          <p14:tracePt t="56268" x="2336800" y="3949700"/>
          <p14:tracePt t="56277" x="2319338" y="3949700"/>
          <p14:tracePt t="56294" x="2303463" y="3949700"/>
          <p14:tracePt t="56295" x="2278063" y="3949700"/>
          <p14:tracePt t="56311" x="2252663" y="3949700"/>
          <p14:tracePt t="56311" x="2225675" y="3949700"/>
          <p14:tracePt t="56328" x="2209800" y="3949700"/>
          <p14:tracePt t="56329" x="2184400" y="3949700"/>
          <p14:tracePt t="56344" x="2141538" y="3949700"/>
          <p14:tracePt t="56345" x="2106613" y="3949700"/>
          <p14:tracePt t="56361" x="2055813" y="3949700"/>
          <p14:tracePt t="56361" x="2038350" y="3949700"/>
          <p14:tracePt t="56377" x="2005013" y="3949700"/>
          <p14:tracePt t="56395" x="1962150" y="3949700"/>
          <p14:tracePt t="56395" x="1911350" y="3949700"/>
          <p14:tracePt t="56411" x="1884363" y="3940175"/>
          <p14:tracePt t="56427" x="1876425" y="3940175"/>
          <p14:tracePt t="56428" x="1843088" y="3932238"/>
          <p14:tracePt t="56444" x="1825625" y="3932238"/>
          <p14:tracePt t="56445" x="1800225" y="3914775"/>
          <p14:tracePt t="56462" x="1790700" y="3914775"/>
          <p14:tracePt t="56462" x="1774825" y="3914775"/>
          <p14:tracePt t="56477" x="1765300" y="3914775"/>
          <p14:tracePt t="56478" x="1757363" y="3906838"/>
          <p14:tracePt t="56494" x="1747838" y="3898900"/>
          <p14:tracePt t="56511" x="1739900" y="3898900"/>
          <p14:tracePt t="56528" x="1731963" y="3898900"/>
          <p14:tracePt t="56544" x="1722438" y="3889375"/>
          <p14:tracePt t="56561" x="1714500" y="3889375"/>
          <p14:tracePt t="56577" x="1706563" y="3889375"/>
          <p14:tracePt t="56578" x="1689100" y="3871913"/>
          <p14:tracePt t="56595" x="1681163" y="3871913"/>
          <p14:tracePt t="56595" x="1663700" y="3863975"/>
          <p14:tracePt t="56611" x="1654175" y="3856038"/>
          <p14:tracePt t="56611" x="1638300" y="3846513"/>
          <p14:tracePt t="56627" x="1628775" y="3838575"/>
          <p14:tracePt t="56644" x="1612900" y="3830638"/>
          <p14:tracePt t="56645" x="1595438" y="3813175"/>
          <p14:tracePt t="56662" x="1577975" y="3803650"/>
          <p14:tracePt t="56662" x="1570038" y="3795713"/>
          <p14:tracePt t="56677" x="1560513" y="3795713"/>
          <p14:tracePt t="56694" x="1552575" y="3795713"/>
          <p14:tracePt t="56711" x="1544638" y="3787775"/>
          <p14:tracePt t="56711" x="1535113" y="3787775"/>
          <p14:tracePt t="56728" x="1517650" y="3778250"/>
          <p14:tracePt t="56744" x="1501775" y="3770313"/>
          <p14:tracePt t="56761" x="1458913" y="3762375"/>
          <p14:tracePt t="56761" x="1433513" y="3752850"/>
          <p14:tracePt t="56777" x="1398588" y="3744913"/>
          <p14:tracePt t="56778" x="1381125" y="3735388"/>
          <p14:tracePt t="56795" x="1373188" y="3735388"/>
          <p14:tracePt t="56795" x="1365250" y="3735388"/>
          <p14:tracePt t="56827" x="1355725" y="3735388"/>
          <p14:tracePt t="56844" x="1355725" y="3727450"/>
          <p14:tracePt t="56885" x="1347788" y="3727450"/>
          <p14:tracePt t="56948" x="1339850" y="3727450"/>
          <p14:tracePt t="56976" x="1339850" y="3719513"/>
          <p14:tracePt t="57077" x="0" y="0"/>
        </p14:tracePtLst>
      </p14:laserTraceLst>
    </p:ext>
    <p:ext uri="{E180D4A7-C9FB-4DFB-919C-405C955672EB}">
      <p14:showEvtLst xmlns:p14="http://schemas.microsoft.com/office/powerpoint/2010/main">
        <p14:playEvt time="1560" objId="7"/>
        <p14:triggerEvt type="onClick" time="1560" objId="7"/>
        <p14:stopEvt time="66702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/>
              <a:t>Hely – sebesség – gyorsulás</a:t>
            </a:r>
            <a:endParaRPr lang="hu-HU" dirty="0"/>
          </a:p>
          <a:p>
            <a:endParaRPr lang="hu-HU" dirty="0"/>
          </a:p>
          <a:p>
            <a:r>
              <a:rPr lang="hu-HU" dirty="0"/>
              <a:t>A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gyorsulásvektor</a:t>
            </a:r>
            <a:r>
              <a:rPr lang="hu-HU" dirty="0"/>
              <a:t> a </a:t>
            </a:r>
            <a:r>
              <a:rPr lang="hu-HU" dirty="0">
                <a:solidFill>
                  <a:srgbClr val="00B050"/>
                </a:solidFill>
              </a:rPr>
              <a:t>sebességvektor</a:t>
            </a:r>
            <a:r>
              <a:rPr lang="hu-HU" dirty="0"/>
              <a:t> változását mutatja.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>
                <a:solidFill>
                  <a:srgbClr val="00B050"/>
                </a:solidFill>
              </a:rPr>
              <a:t>                                                                           v</a:t>
            </a:r>
            <a:r>
              <a:rPr lang="hu-HU" dirty="0"/>
              <a:t> &lt; 0   és  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hu-HU" dirty="0"/>
              <a:t> &lt; 0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Ha egy irányba mutat a sebességvektorral, akkor a sebesség nagysága nőni fog;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                                                                            </a:t>
            </a:r>
            <a:r>
              <a:rPr lang="hu-HU" dirty="0">
                <a:solidFill>
                  <a:srgbClr val="00B050"/>
                </a:solidFill>
              </a:rPr>
              <a:t>v</a:t>
            </a:r>
            <a:r>
              <a:rPr lang="hu-HU" dirty="0"/>
              <a:t> &lt; 0   és  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</a:t>
            </a:r>
            <a:r>
              <a:rPr lang="hu-HU" dirty="0"/>
              <a:t> &gt; 0</a:t>
            </a:r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ha ellenkező irányba mutat vele, akkor a sebesség nagysága csökkenni fog.</a:t>
            </a:r>
          </a:p>
        </p:txBody>
      </p:sp>
      <p:sp>
        <p:nvSpPr>
          <p:cNvPr id="3" name="Ellipszis 2"/>
          <p:cNvSpPr/>
          <p:nvPr/>
        </p:nvSpPr>
        <p:spPr>
          <a:xfrm>
            <a:off x="2184244" y="1899391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" name="Egyenes összekötő nyíllal 3"/>
          <p:cNvCxnSpPr/>
          <p:nvPr/>
        </p:nvCxnSpPr>
        <p:spPr>
          <a:xfrm>
            <a:off x="2335803" y="2039121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nyíllal 4"/>
          <p:cNvCxnSpPr/>
          <p:nvPr/>
        </p:nvCxnSpPr>
        <p:spPr>
          <a:xfrm flipH="1" flipV="1">
            <a:off x="1292905" y="3645024"/>
            <a:ext cx="1080000" cy="3240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zis 5"/>
          <p:cNvSpPr/>
          <p:nvPr/>
        </p:nvSpPr>
        <p:spPr>
          <a:xfrm>
            <a:off x="2372905" y="3933056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2335803" y="1985121"/>
            <a:ext cx="1080000" cy="3240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2518115" y="4023066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895803" y="1589683"/>
            <a:ext cx="3600000" cy="1080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>
            <a:off x="564264" y="3429024"/>
            <a:ext cx="3600000" cy="108000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bevfiz_1A_elm1_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06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565"/>
    </mc:Choice>
    <mc:Fallback>
      <p:transition spd="slow" advTm="7056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17" x="4503738" y="2644775"/>
          <p14:tracePt t="5049" x="4495800" y="2644775"/>
          <p14:tracePt t="5065" x="4486275" y="2644775"/>
          <p14:tracePt t="5081" x="4478338" y="2644775"/>
          <p14:tracePt t="5097" x="4460875" y="2644775"/>
          <p14:tracePt t="5105" x="4452938" y="2635250"/>
          <p14:tracePt t="5118" x="4435475" y="2635250"/>
          <p14:tracePt t="5134" x="4418013" y="2635250"/>
          <p14:tracePt t="5151" x="4402138" y="2627313"/>
          <p14:tracePt t="5152" x="4375150" y="2627313"/>
          <p14:tracePt t="5168" x="4349750" y="2619375"/>
          <p14:tracePt t="5169" x="4291013" y="2601913"/>
          <p14:tracePt t="5184" x="4273550" y="2592388"/>
          <p14:tracePt t="5185" x="4238625" y="2576513"/>
          <p14:tracePt t="5201" x="4213225" y="2576513"/>
          <p14:tracePt t="5202" x="4179888" y="2566988"/>
          <p14:tracePt t="5218" x="4162425" y="2559050"/>
          <p14:tracePt t="5218" x="4137025" y="2551113"/>
          <p14:tracePt t="5235" x="4119563" y="2551113"/>
          <p14:tracePt t="5236" x="4102100" y="2541588"/>
          <p14:tracePt t="5251" x="4086225" y="2541588"/>
          <p14:tracePt t="5252" x="4051300" y="2524125"/>
          <p14:tracePt t="5268" x="4033838" y="2516188"/>
          <p14:tracePt t="5269" x="4008438" y="2516188"/>
          <p14:tracePt t="5284" x="3957638" y="2508250"/>
          <p14:tracePt t="5285" x="3949700" y="2498725"/>
          <p14:tracePt t="5302" x="3914775" y="2490788"/>
          <p14:tracePt t="5302" x="3889375" y="2490788"/>
          <p14:tracePt t="5318" x="3856038" y="2482850"/>
          <p14:tracePt t="5318" x="3830638" y="2482850"/>
          <p14:tracePt t="5334" x="3813175" y="2482850"/>
          <p14:tracePt t="5335" x="3803650" y="2473325"/>
          <p14:tracePt t="5351" x="3787775" y="2465388"/>
          <p14:tracePt t="5368" x="3770313" y="2465388"/>
          <p14:tracePt t="5369" x="3744913" y="2439988"/>
          <p14:tracePt t="5384" x="3719513" y="2430463"/>
          <p14:tracePt t="5385" x="3702050" y="2422525"/>
          <p14:tracePt t="5401" x="3676650" y="2414588"/>
          <p14:tracePt t="5402" x="3625850" y="2405063"/>
          <p14:tracePt t="5418" x="3598863" y="2405063"/>
          <p14:tracePt t="5418" x="3548063" y="2397125"/>
          <p14:tracePt t="5435" x="3522663" y="2387600"/>
          <p14:tracePt t="5436" x="3497263" y="2379663"/>
          <p14:tracePt t="5451" x="3462338" y="2371725"/>
          <p14:tracePt t="5452" x="3436938" y="2362200"/>
          <p14:tracePt t="5468" x="3421063" y="2362200"/>
          <p14:tracePt t="5468" x="3411538" y="2362200"/>
          <p14:tracePt t="5484" x="3403600" y="2354263"/>
          <p14:tracePt t="5485" x="3395663" y="2346325"/>
          <p14:tracePt t="5502" x="3386138" y="2346325"/>
          <p14:tracePt t="5518" x="3368675" y="2346325"/>
          <p14:tracePt t="5518" x="3352800" y="2336800"/>
          <p14:tracePt t="5534" x="3335338" y="2328863"/>
          <p14:tracePt t="5535" x="3300413" y="2319338"/>
          <p14:tracePt t="5551" x="3267075" y="2311400"/>
          <p14:tracePt t="5551" x="3232150" y="2293938"/>
          <p14:tracePt t="5569" x="3216275" y="2286000"/>
          <p14:tracePt t="5569" x="3122613" y="2252663"/>
          <p14:tracePt t="5584" x="3070225" y="2225675"/>
          <p14:tracePt t="5585" x="3036888" y="2217738"/>
          <p14:tracePt t="5601" x="2994025" y="2200275"/>
          <p14:tracePt t="5602" x="2968625" y="2192338"/>
          <p14:tracePt t="5618" x="2943225" y="2184400"/>
          <p14:tracePt t="5618" x="2917825" y="2174875"/>
          <p14:tracePt t="5635" x="2890838" y="2166938"/>
          <p14:tracePt t="5636" x="2874963" y="2166938"/>
          <p14:tracePt t="5651" x="2865438" y="2157413"/>
          <p14:tracePt t="5651" x="2849563" y="2157413"/>
          <p14:tracePt t="5668" x="2840038" y="2149475"/>
          <p14:tracePt t="5668" x="2832100" y="2149475"/>
          <p14:tracePt t="5684" x="2824163" y="2149475"/>
          <p14:tracePt t="5702" x="2814638" y="2141538"/>
          <p14:tracePt t="5702" x="2755900" y="2124075"/>
          <p14:tracePt t="5718" x="2720975" y="2116138"/>
          <p14:tracePt t="5718" x="2695575" y="2106613"/>
          <p14:tracePt t="5734" x="2652713" y="2098675"/>
          <p14:tracePt t="5735" x="2619375" y="2089150"/>
          <p14:tracePt t="5751" x="2576513" y="2073275"/>
          <p14:tracePt t="5752" x="2541588" y="2063750"/>
          <p14:tracePt t="5768" x="2498725" y="2047875"/>
          <p14:tracePt t="5769" x="2465388" y="2047875"/>
          <p14:tracePt t="5784" x="2439988" y="2038350"/>
          <p14:tracePt t="5785" x="2405063" y="2030413"/>
          <p14:tracePt t="5801" x="2397125" y="2020888"/>
          <p14:tracePt t="5802" x="2371725" y="2020888"/>
          <p14:tracePt t="5818" x="2319338" y="2020888"/>
          <p14:tracePt t="5818" x="2268538" y="2012950"/>
          <p14:tracePt t="5835" x="2225675" y="2005013"/>
          <p14:tracePt t="5836" x="2174875" y="2005013"/>
          <p14:tracePt t="5851" x="2124075" y="1995488"/>
          <p14:tracePt t="5852" x="2106613" y="1995488"/>
          <p14:tracePt t="5868" x="2089150" y="1995488"/>
          <p14:tracePt t="5884" x="2055813" y="1987550"/>
          <p14:tracePt t="5885" x="2005013" y="1979613"/>
          <p14:tracePt t="5902" x="1995488" y="1970088"/>
          <p14:tracePt t="5902" x="1987550" y="1970088"/>
          <p14:tracePt t="5918" x="1962150" y="1970088"/>
          <p14:tracePt t="5918" x="1944688" y="1970088"/>
          <p14:tracePt t="5934" x="1919288" y="1962150"/>
          <p14:tracePt t="5935" x="1884363" y="1952625"/>
          <p14:tracePt t="5951" x="1843088" y="1952625"/>
          <p14:tracePt t="5952" x="1808163" y="1944688"/>
          <p14:tracePt t="5968" x="1782763" y="1936750"/>
          <p14:tracePt t="5969" x="1731963" y="1927225"/>
          <p14:tracePt t="5985" x="1697038" y="1911350"/>
          <p14:tracePt t="6002" x="1681163" y="1911350"/>
          <p14:tracePt t="6018" x="1671638" y="1901825"/>
          <p14:tracePt t="6035" x="1654175" y="1893888"/>
          <p14:tracePt t="6035" x="1620838" y="1884363"/>
          <p14:tracePt t="6051" x="1595438" y="1884363"/>
          <p14:tracePt t="6051" x="1552575" y="1876425"/>
          <p14:tracePt t="6068" x="1517650" y="1858963"/>
          <p14:tracePt t="6068" x="1476375" y="1851025"/>
          <p14:tracePt t="6084" x="1449388" y="1833563"/>
          <p14:tracePt t="6085" x="1408113" y="1816100"/>
          <p14:tracePt t="6102" x="1381125" y="1816100"/>
          <p14:tracePt t="6102" x="1373188" y="1800225"/>
          <p14:tracePt t="6118" x="1355725" y="1800225"/>
          <p14:tracePt t="6118" x="1347788" y="1782763"/>
          <p14:tracePt t="6134" x="1339850" y="1774825"/>
          <p14:tracePt t="6135" x="1330325" y="1774825"/>
          <p14:tracePt t="6151" x="1312863" y="1757363"/>
          <p14:tracePt t="6151" x="1304925" y="1757363"/>
          <p14:tracePt t="6168" x="1296988" y="1757363"/>
          <p14:tracePt t="6169" x="1262063" y="1739900"/>
          <p14:tracePt t="6184" x="1236663" y="1731963"/>
          <p14:tracePt t="6201" x="1219200" y="1731963"/>
          <p14:tracePt t="6201" x="1185863" y="1714500"/>
          <p14:tracePt t="6217" x="1168400" y="1706563"/>
          <p14:tracePt t="6218" x="1143000" y="1697038"/>
          <p14:tracePt t="6235" x="1125538" y="1689100"/>
          <p14:tracePt t="6235" x="1109663" y="1681163"/>
          <p14:tracePt t="6251" x="1100138" y="1681163"/>
          <p14:tracePt t="6252" x="1082675" y="1671638"/>
          <p14:tracePt t="6268" x="1066800" y="1663700"/>
          <p14:tracePt t="6284" x="1057275" y="1663700"/>
          <p14:tracePt t="6305" x="1049338" y="1654175"/>
          <p14:tracePt t="6318" x="1041400" y="1654175"/>
          <p14:tracePt t="6334" x="1023938" y="1654175"/>
          <p14:tracePt t="6351" x="1014413" y="1646238"/>
          <p14:tracePt t="6368" x="1006475" y="1646238"/>
          <p14:tracePt t="6384" x="998538" y="1646238"/>
          <p14:tracePt t="6486" x="0" y="0"/>
        </p14:tracePtLst>
        <p14:tracePtLst>
          <p14:tracePt t="7586" x="4521200" y="2670175"/>
          <p14:tracePt t="7601" x="4511675" y="2670175"/>
          <p14:tracePt t="7617" x="4503738" y="2670175"/>
          <p14:tracePt t="7625" x="4495800" y="2660650"/>
          <p14:tracePt t="7634" x="4478338" y="2652713"/>
          <p14:tracePt t="7650" x="4470400" y="2652713"/>
          <p14:tracePt t="7651" x="4443413" y="2644775"/>
          <p14:tracePt t="7668" x="4435475" y="2635250"/>
          <p14:tracePt t="7668" x="4410075" y="2627313"/>
          <p14:tracePt t="7684" x="4392613" y="2627313"/>
          <p14:tracePt t="7684" x="4349750" y="2619375"/>
          <p14:tracePt t="7700" x="4333875" y="2609850"/>
          <p14:tracePt t="7701" x="4306888" y="2601913"/>
          <p14:tracePt t="7717" x="4281488" y="2592388"/>
          <p14:tracePt t="7718" x="4265613" y="2592388"/>
          <p14:tracePt t="7735" x="4230688" y="2576513"/>
          <p14:tracePt t="7735" x="4205288" y="2566988"/>
          <p14:tracePt t="7750" x="4179888" y="2559050"/>
          <p14:tracePt t="7751" x="4170363" y="2559050"/>
          <p14:tracePt t="7767" x="4137025" y="2541588"/>
          <p14:tracePt t="7768" x="4111625" y="2541588"/>
          <p14:tracePt t="7784" x="4086225" y="2533650"/>
          <p14:tracePt t="7784" x="4033838" y="2516188"/>
          <p14:tracePt t="7801" x="4017963" y="2508250"/>
          <p14:tracePt t="7802" x="3924300" y="2482850"/>
          <p14:tracePt t="7817" x="3871913" y="2465388"/>
          <p14:tracePt t="7817" x="3803650" y="2447925"/>
          <p14:tracePt t="7834" x="3762375" y="2430463"/>
          <p14:tracePt t="7834" x="3709988" y="2414588"/>
          <p14:tracePt t="7850" x="3694113" y="2414588"/>
          <p14:tracePt t="7851" x="3676650" y="2414588"/>
          <p14:tracePt t="7868" x="3667125" y="2405063"/>
          <p14:tracePt t="7868" x="3651250" y="2397125"/>
          <p14:tracePt t="7884" x="3633788" y="2387600"/>
          <p14:tracePt t="7884" x="3616325" y="2387600"/>
          <p14:tracePt t="7900" x="3590925" y="2379663"/>
          <p14:tracePt t="7901" x="3565525" y="2371725"/>
          <p14:tracePt t="7917" x="3530600" y="2362200"/>
          <p14:tracePt t="7918" x="3505200" y="2354263"/>
          <p14:tracePt t="7934" x="3454400" y="2328863"/>
          <p14:tracePt t="7935" x="3378200" y="2303463"/>
          <p14:tracePt t="7950" x="3284538" y="2268538"/>
          <p14:tracePt t="7951" x="3173413" y="2225675"/>
          <p14:tracePt t="7967" x="3070225" y="2192338"/>
          <p14:tracePt t="7968" x="2959100" y="2157413"/>
          <p14:tracePt t="7985" x="2824163" y="2106613"/>
          <p14:tracePt t="8001" x="2746375" y="2073275"/>
          <p14:tracePt t="8002" x="2660650" y="2055813"/>
          <p14:tracePt t="8017" x="2644775" y="2047875"/>
          <p14:tracePt t="8018" x="2627313" y="2047875"/>
          <p14:tracePt t="8034" x="2609850" y="2038350"/>
          <p14:tracePt t="8034" x="2601913" y="2038350"/>
          <p14:tracePt t="8050" x="2592388" y="2030413"/>
          <p14:tracePt t="8068" x="2551113" y="2030413"/>
          <p14:tracePt t="8084" x="2490788" y="2012950"/>
          <p14:tracePt t="8084" x="2414588" y="1995488"/>
          <p14:tracePt t="8100" x="2379663" y="1995488"/>
          <p14:tracePt t="8101" x="2336800" y="1987550"/>
          <p14:tracePt t="8117" x="2311400" y="1987550"/>
          <p14:tracePt t="8118" x="2293938" y="1987550"/>
          <p14:tracePt t="8135" x="2278063" y="1979613"/>
          <p14:tracePt t="8135" x="2260600" y="1979613"/>
          <p14:tracePt t="8150" x="2252663" y="1979613"/>
          <p14:tracePt t="8167" x="2243138" y="1979613"/>
          <p14:tracePt t="8167" x="2209800" y="1970088"/>
          <p14:tracePt t="8184" x="2192338" y="1970088"/>
          <p14:tracePt t="8184" x="2157413" y="1962150"/>
          <p14:tracePt t="8201" x="2116138" y="1952625"/>
          <p14:tracePt t="8202" x="1995488" y="1936750"/>
          <p14:tracePt t="8217" x="1936750" y="1927225"/>
          <p14:tracePt t="8218" x="1884363" y="1919288"/>
          <p14:tracePt t="8234" x="1851025" y="1911350"/>
          <p14:tracePt t="8250" x="1808163" y="1911350"/>
          <p14:tracePt t="8268" x="1800225" y="1901825"/>
          <p14:tracePt t="8268" x="1774825" y="1893888"/>
          <p14:tracePt t="8284" x="1757363" y="1893888"/>
          <p14:tracePt t="8284" x="1731963" y="1884363"/>
          <p14:tracePt t="8300" x="1681163" y="1876425"/>
          <p14:tracePt t="8301" x="1654175" y="1868488"/>
          <p14:tracePt t="8317" x="1585913" y="1851025"/>
          <p14:tracePt t="8334" x="1527175" y="1833563"/>
          <p14:tracePt t="8335" x="1423988" y="1800225"/>
          <p14:tracePt t="8350" x="1381125" y="1782763"/>
          <p14:tracePt t="8351" x="1355725" y="1774825"/>
          <p14:tracePt t="8367" x="1347788" y="1774825"/>
          <p14:tracePt t="8368" x="1339850" y="1765300"/>
          <p14:tracePt t="8401" x="1339850" y="1757363"/>
          <p14:tracePt t="8401" x="1330325" y="1757363"/>
          <p14:tracePt t="8418" x="1322388" y="1747838"/>
          <p14:tracePt t="8434" x="1312863" y="1747838"/>
          <p14:tracePt t="8450" x="1296988" y="1731963"/>
          <p14:tracePt t="8451" x="1287463" y="1722438"/>
          <p14:tracePt t="8468" x="1279525" y="1714500"/>
          <p14:tracePt t="8468" x="1262063" y="1706563"/>
          <p14:tracePt t="8484" x="1244600" y="1706563"/>
          <p14:tracePt t="8484" x="1219200" y="1689100"/>
          <p14:tracePt t="8500" x="1193800" y="1681163"/>
          <p14:tracePt t="8501" x="1168400" y="1681163"/>
          <p14:tracePt t="8517" x="1150938" y="1663700"/>
          <p14:tracePt t="8518" x="1135063" y="1654175"/>
          <p14:tracePt t="8534" x="1125538" y="1654175"/>
          <p14:tracePt t="8535" x="1109663" y="1646238"/>
          <p14:tracePt t="8550" x="1100138" y="1638300"/>
          <p14:tracePt t="8551" x="1092200" y="1638300"/>
          <p14:tracePt t="8567" x="1092200" y="1620838"/>
          <p14:tracePt t="8568" x="1082675" y="1620838"/>
          <p14:tracePt t="8584" x="1074738" y="1620838"/>
          <p14:tracePt t="8584" x="1066800" y="1620838"/>
          <p14:tracePt t="8601" x="1057275" y="1612900"/>
          <p14:tracePt t="8601" x="1014413" y="1603375"/>
          <p14:tracePt t="8617" x="998538" y="1603375"/>
          <p14:tracePt t="8618" x="973138" y="1603375"/>
          <p14:tracePt t="8633" x="938213" y="1595438"/>
          <p14:tracePt t="8634" x="887413" y="1585913"/>
          <p14:tracePt t="8650" x="844550" y="1577975"/>
          <p14:tracePt t="8651" x="827088" y="1577975"/>
          <p14:tracePt t="8825" x="0" y="0"/>
        </p14:tracePtLst>
        <p14:tracePtLst>
          <p14:tracePt t="10133" x="2311400" y="2038350"/>
          <p14:tracePt t="10177" x="2328863" y="2038350"/>
          <p14:tracePt t="10185" x="2346325" y="2038350"/>
          <p14:tracePt t="10193" x="2387600" y="2055813"/>
          <p14:tracePt t="10201" x="2414588" y="2063750"/>
          <p14:tracePt t="10217" x="2455863" y="2073275"/>
          <p14:tracePt t="10218" x="2490788" y="2089150"/>
          <p14:tracePt t="10233" x="2524125" y="2106613"/>
          <p14:tracePt t="10233" x="2559050" y="2124075"/>
          <p14:tracePt t="10250" x="2609850" y="2141538"/>
          <p14:tracePt t="10250" x="2644775" y="2149475"/>
          <p14:tracePt t="10266" x="2670175" y="2149475"/>
          <p14:tracePt t="10267" x="2687638" y="2157413"/>
          <p14:tracePt t="10284" x="2703513" y="2157413"/>
          <p14:tracePt t="10284" x="2720975" y="2166938"/>
          <p14:tracePt t="10300" x="2746375" y="2166938"/>
          <p14:tracePt t="10300" x="2771775" y="2174875"/>
          <p14:tracePt t="10316" x="2781300" y="2174875"/>
          <p14:tracePt t="10333" x="2797175" y="2184400"/>
          <p14:tracePt t="10333" x="2840038" y="2192338"/>
          <p14:tracePt t="10350" x="2849563" y="2200275"/>
          <p14:tracePt t="10351" x="2865438" y="2200275"/>
          <p14:tracePt t="10366" x="2874963" y="2209800"/>
          <p14:tracePt t="10367" x="2882900" y="2217738"/>
          <p14:tracePt t="10383" x="2908300" y="2217738"/>
          <p14:tracePt t="10384" x="2925763" y="2225675"/>
          <p14:tracePt t="10400" x="2933700" y="2225675"/>
          <p14:tracePt t="10400" x="2943225" y="2235200"/>
          <p14:tracePt t="10417" x="2951163" y="2235200"/>
          <p14:tracePt t="10433" x="2959100" y="2235200"/>
          <p14:tracePt t="10613" x="0" y="0"/>
        </p14:tracePtLst>
        <p14:tracePtLst>
          <p14:tracePt t="11578" x="2293938" y="1944688"/>
          <p14:tracePt t="11665" x="2303463" y="1944688"/>
          <p14:tracePt t="11673" x="2311400" y="1944688"/>
          <p14:tracePt t="11689" x="2328863" y="1952625"/>
          <p14:tracePt t="11699" x="2336800" y="1952625"/>
          <p14:tracePt t="11716" x="2354263" y="1952625"/>
          <p14:tracePt t="11716" x="2371725" y="1962150"/>
          <p14:tracePt t="11733" x="2397125" y="1970088"/>
          <p14:tracePt t="11734" x="2414588" y="1979613"/>
          <p14:tracePt t="11749" x="2439988" y="1987550"/>
          <p14:tracePt t="11750" x="2465388" y="1995488"/>
          <p14:tracePt t="11766" x="2490788" y="2005013"/>
          <p14:tracePt t="11767" x="2508250" y="2012950"/>
          <p14:tracePt t="11783" x="2524125" y="2012950"/>
          <p14:tracePt t="11800" x="2533650" y="2020888"/>
          <p14:tracePt t="11816" x="2541588" y="2020888"/>
          <p14:tracePt t="11833" x="2551113" y="2020888"/>
          <p14:tracePt t="11849" x="2559050" y="2030413"/>
          <p14:tracePt t="11850" x="2566988" y="2038350"/>
          <p14:tracePt t="11867" x="2576513" y="2038350"/>
          <p14:tracePt t="11867" x="2592388" y="2047875"/>
          <p14:tracePt t="11883" x="2601913" y="2055813"/>
          <p14:tracePt t="11883" x="2609850" y="2055813"/>
          <p14:tracePt t="11899" x="2635250" y="2063750"/>
          <p14:tracePt t="11900" x="2652713" y="2073275"/>
          <p14:tracePt t="11916" x="2678113" y="2081213"/>
          <p14:tracePt t="11917" x="2695575" y="2081213"/>
          <p14:tracePt t="11933" x="2713038" y="2081213"/>
          <p14:tracePt t="11934" x="2746375" y="2098675"/>
          <p14:tracePt t="11949" x="2781300" y="2106613"/>
          <p14:tracePt t="11950" x="2814638" y="2124075"/>
          <p14:tracePt t="11966" x="2849563" y="2124075"/>
          <p14:tracePt t="11967" x="2890838" y="2141538"/>
          <p14:tracePt t="11984" x="2951163" y="2166938"/>
          <p14:tracePt t="12000" x="2986088" y="2174875"/>
          <p14:tracePt t="12001" x="3011488" y="2184400"/>
          <p14:tracePt t="12016" x="3036888" y="2192338"/>
          <p14:tracePt t="12017" x="3062288" y="2200275"/>
          <p14:tracePt t="12033" x="3095625" y="2217738"/>
          <p14:tracePt t="12033" x="3138488" y="2225675"/>
          <p14:tracePt t="12049" x="3163888" y="2235200"/>
          <p14:tracePt t="12050" x="3206750" y="2252663"/>
          <p14:tracePt t="12067" x="3232150" y="2260600"/>
          <p14:tracePt t="12067" x="3249613" y="2260600"/>
          <p14:tracePt t="12082" x="3275013" y="2260600"/>
          <p14:tracePt t="12083" x="3292475" y="2260600"/>
          <p14:tracePt t="12099" x="3309938" y="2268538"/>
          <p14:tracePt t="12100" x="3317875" y="2268538"/>
          <p14:tracePt t="12116" x="3327400" y="2268538"/>
          <p14:tracePt t="12137" x="3327400" y="2278063"/>
          <p14:tracePt t="12149" x="3335338" y="2278063"/>
          <p14:tracePt t="12166" x="3343275" y="2278063"/>
          <p14:tracePt t="12182" x="3352800" y="2278063"/>
          <p14:tracePt t="12200" x="3360738" y="2278063"/>
          <p14:tracePt t="12200" x="3368675" y="2278063"/>
          <p14:tracePt t="12216" x="3378200" y="2278063"/>
          <p14:tracePt t="12232" x="3386138" y="2286000"/>
          <p14:tracePt t="12369" x="0" y="0"/>
        </p14:tracePtLst>
        <p14:tracePtLst>
          <p14:tracePt t="39129" x="4000500" y="4478338"/>
          <p14:tracePt t="39145" x="3992563" y="4478338"/>
          <p14:tracePt t="39153" x="3983038" y="4470400"/>
          <p14:tracePt t="39175" x="3967163" y="4460875"/>
          <p14:tracePt t="39175" x="3940175" y="4452938"/>
          <p14:tracePt t="39191" x="3924300" y="4435475"/>
          <p14:tracePt t="39192" x="3906838" y="4435475"/>
          <p14:tracePt t="39209" x="3881438" y="4418013"/>
          <p14:tracePt t="39209" x="3813175" y="4392613"/>
          <p14:tracePt t="39230" x="3770313" y="4392613"/>
          <p14:tracePt t="39230" x="3735388" y="4375150"/>
          <p14:tracePt t="39241" x="3702050" y="4359275"/>
          <p14:tracePt t="39242" x="3694113" y="4359275"/>
          <p14:tracePt t="39270" x="3667125" y="4349750"/>
          <p14:tracePt t="39270" x="3616325" y="4341813"/>
          <p14:tracePt t="39276" x="3573463" y="4333875"/>
          <p14:tracePt t="39300" x="3522663" y="4324350"/>
          <p14:tracePt t="39301" x="3403600" y="4306888"/>
          <p14:tracePt t="39308" x="3335338" y="4291013"/>
          <p14:tracePt t="39330" x="3275013" y="4281488"/>
          <p14:tracePt t="39331" x="3070225" y="4256088"/>
          <p14:tracePt t="39342" x="2994025" y="4248150"/>
          <p14:tracePt t="39370" x="2882900" y="4238625"/>
          <p14:tracePt t="39371" x="2627313" y="4213225"/>
          <p14:tracePt t="39400" x="2559050" y="4205288"/>
          <p14:tracePt t="39400" x="2387600" y="4179888"/>
          <p14:tracePt t="39409" x="2336800" y="4162425"/>
          <p14:tracePt t="39430" x="2286000" y="4144963"/>
          <p14:tracePt t="39431" x="2235200" y="4129088"/>
          <p14:tracePt t="39441" x="2184400" y="4111625"/>
          <p14:tracePt t="39442" x="2116138" y="4086225"/>
          <p14:tracePt t="39470" x="2030413" y="4060825"/>
          <p14:tracePt t="39471" x="1884363" y="4008438"/>
          <p14:tracePt t="39476" x="1800225" y="3992563"/>
          <p14:tracePt t="39500" x="1739900" y="3967163"/>
          <p14:tracePt t="39500" x="1638300" y="3932238"/>
          <p14:tracePt t="39508" x="1585913" y="3906838"/>
          <p14:tracePt t="39530" x="1560513" y="3889375"/>
          <p14:tracePt t="39531" x="1509713" y="3846513"/>
          <p14:tracePt t="39542" x="1484313" y="3838575"/>
          <p14:tracePt t="39570" x="1466850" y="3830638"/>
          <p14:tracePt t="39570" x="1347788" y="3778250"/>
          <p14:tracePt t="39600" x="1322388" y="3770313"/>
          <p14:tracePt t="39601" x="1244600" y="3744913"/>
          <p14:tracePt t="39609" x="1219200" y="3735388"/>
          <p14:tracePt t="39625" x="1203325" y="3719513"/>
          <p14:tracePt t="39625" x="1176338" y="3702050"/>
          <p14:tracePt t="39641" x="1160463" y="3676650"/>
          <p14:tracePt t="39642" x="1135063" y="3659188"/>
          <p14:tracePt t="39658" x="1117600" y="3641725"/>
          <p14:tracePt t="39659" x="1092200" y="3625850"/>
          <p14:tracePt t="39676" x="1041400" y="3598863"/>
          <p14:tracePt t="39676" x="998538" y="3573463"/>
          <p14:tracePt t="39691" x="981075" y="3565525"/>
          <p14:tracePt t="39692" x="930275" y="3548063"/>
          <p14:tracePt t="39708" x="877888" y="3530600"/>
          <p14:tracePt t="39708" x="827088" y="3522663"/>
          <p14:tracePt t="39725" x="776288" y="3489325"/>
          <p14:tracePt t="39725" x="725488" y="3462338"/>
          <p14:tracePt t="39742" x="708025" y="3454400"/>
          <p14:tracePt t="39743" x="700088" y="3446463"/>
          <p14:tracePt t="39758" x="690563" y="3446463"/>
          <p14:tracePt t="39775" x="690563" y="3436938"/>
          <p14:tracePt t="39791" x="690563" y="3429000"/>
          <p14:tracePt t="39809" x="682625" y="3429000"/>
          <p14:tracePt t="39825" x="673100" y="3429000"/>
          <p14:tracePt t="39973" x="682625" y="3429000"/>
          <p14:tracePt t="39985" x="690563" y="3454400"/>
          <p14:tracePt t="39985" x="0" y="0"/>
        </p14:tracePtLst>
        <p14:tracePtLst>
          <p14:tracePt t="40889" x="2619375" y="4017963"/>
          <p14:tracePt t="40945" x="2627313" y="4017963"/>
          <p14:tracePt t="41009" x="2635250" y="4017963"/>
          <p14:tracePt t="41017" x="2644775" y="4025900"/>
          <p14:tracePt t="41025" x="2660650" y="4033838"/>
          <p14:tracePt t="41041" x="2678113" y="4033838"/>
          <p14:tracePt t="41041" x="2703513" y="4060825"/>
          <p14:tracePt t="41057" x="2720975" y="4060825"/>
          <p14:tracePt t="41058" x="2738438" y="4068763"/>
          <p14:tracePt t="41074" x="2746375" y="4068763"/>
          <p14:tracePt t="41075" x="2763838" y="4086225"/>
          <p14:tracePt t="41092" x="2797175" y="4102100"/>
          <p14:tracePt t="41092" x="2824163" y="4111625"/>
          <p14:tracePt t="41108" x="2849563" y="4119563"/>
          <p14:tracePt t="41108" x="2890838" y="4144963"/>
          <p14:tracePt t="41124" x="2943225" y="4162425"/>
          <p14:tracePt t="41125" x="2951163" y="4162425"/>
          <p14:tracePt t="41141" x="2968625" y="4170363"/>
          <p14:tracePt t="41142" x="2986088" y="4179888"/>
          <p14:tracePt t="41174" x="2994025" y="4179888"/>
          <p14:tracePt t="41193" x="3001963" y="4179888"/>
          <p14:tracePt t="41207" x="3011488" y="4179888"/>
          <p14:tracePt t="41225" x="3011488" y="4187825"/>
          <p14:tracePt t="41241" x="3027363" y="4187825"/>
          <p14:tracePt t="41241" x="3036888" y="4187825"/>
          <p14:tracePt t="41281" x="3044825" y="4197350"/>
          <p14:tracePt t="41297" x="3054350" y="4197350"/>
          <p14:tracePt t="41329" x="3062288" y="4197350"/>
          <p14:tracePt t="41345" x="3062288" y="4205288"/>
          <p14:tracePt t="41353" x="3070225" y="4205288"/>
          <p14:tracePt t="41441" x="3079750" y="4205288"/>
          <p14:tracePt t="41449" x="3087688" y="4205288"/>
          <p14:tracePt t="41465" x="3095625" y="4213225"/>
          <p14:tracePt t="41481" x="3105150" y="4213225"/>
          <p14:tracePt t="41497" x="3113088" y="4213225"/>
          <p14:tracePt t="41641" x="0" y="0"/>
        </p14:tracePtLst>
        <p14:tracePtLst>
          <p14:tracePt t="42529" x="2319338" y="3949700"/>
          <p14:tracePt t="42585" x="2311400" y="3949700"/>
          <p14:tracePt t="42601" x="2286000" y="3949700"/>
          <p14:tracePt t="42609" x="2268538" y="3932238"/>
          <p14:tracePt t="42617" x="2243138" y="3932238"/>
          <p14:tracePt t="42625" x="2200275" y="3914775"/>
          <p14:tracePt t="42640" x="2174875" y="3906838"/>
          <p14:tracePt t="42641" x="2149475" y="3898900"/>
          <p14:tracePt t="42657" x="2124075" y="3889375"/>
          <p14:tracePt t="42657" x="2098675" y="3889375"/>
          <p14:tracePt t="42675" x="2073275" y="3889375"/>
          <p14:tracePt t="42675" x="2047875" y="3871913"/>
          <p14:tracePt t="42690" x="2038350" y="3871913"/>
          <p14:tracePt t="42691" x="2012950" y="3863975"/>
          <p14:tracePt t="42707" x="1995488" y="3863975"/>
          <p14:tracePt t="42707" x="1979613" y="3856038"/>
          <p14:tracePt t="42724" x="1962150" y="3856038"/>
          <p14:tracePt t="42725" x="1936750" y="3846513"/>
          <p14:tracePt t="42741" x="1919288" y="3838575"/>
          <p14:tracePt t="42742" x="1901825" y="3830638"/>
          <p14:tracePt t="42757" x="1884363" y="3830638"/>
          <p14:tracePt t="42758" x="1868488" y="3830638"/>
          <p14:tracePt t="42774" x="1858963" y="3830638"/>
          <p14:tracePt t="42790" x="1851025" y="3830638"/>
          <p14:tracePt t="42791" x="1843088" y="3830638"/>
          <p14:tracePt t="42808" x="1843088" y="3821113"/>
          <p14:tracePt t="42824" x="1825625" y="3821113"/>
          <p14:tracePt t="42840" x="1790700" y="3813175"/>
          <p14:tracePt t="42841" x="1757363" y="3803650"/>
          <p14:tracePt t="42857" x="1747838" y="3803650"/>
          <p14:tracePt t="42858" x="1739900" y="3795713"/>
          <p14:tracePt t="42875" x="1722438" y="3795713"/>
          <p14:tracePt t="42890" x="1714500" y="3795713"/>
          <p14:tracePt t="42907" x="1706563" y="3795713"/>
          <p14:tracePt t="42907" x="1697038" y="3787775"/>
          <p14:tracePt t="42924" x="1689100" y="3787775"/>
          <p14:tracePt t="42941" x="1681163" y="3787775"/>
          <p14:tracePt t="42942" x="1628775" y="3770313"/>
          <p14:tracePt t="42957" x="1612900" y="3762375"/>
          <p14:tracePt t="42958" x="1585913" y="3762375"/>
          <p14:tracePt t="42975" x="1552575" y="3752850"/>
          <p14:tracePt t="42991" x="1544638" y="3744913"/>
          <p14:tracePt t="43008" x="1535113" y="3735388"/>
          <p14:tracePt t="43033" x="1527175" y="3735388"/>
          <p14:tracePt t="43065" x="1527175" y="3727450"/>
          <p14:tracePt t="43073" x="1517650" y="3727450"/>
          <p14:tracePt t="43097" x="1509713" y="3727450"/>
          <p14:tracePt t="43105" x="1501775" y="3727450"/>
          <p14:tracePt t="43113" x="1492250" y="3719513"/>
          <p14:tracePt t="43124" x="1484313" y="3709988"/>
          <p14:tracePt t="43141" x="1466850" y="3709988"/>
          <p14:tracePt t="43157" x="1458913" y="3709988"/>
          <p14:tracePt t="43157" x="1449388" y="3709988"/>
          <p14:tracePt t="43174" x="1449388" y="3702050"/>
          <p14:tracePt t="43233" x="1441450" y="3702050"/>
          <p14:tracePt t="43249" x="1423988" y="3694113"/>
          <p14:tracePt t="43257" x="1416050" y="3694113"/>
          <p14:tracePt t="43273" x="1408113" y="3694113"/>
          <p14:tracePt t="43281" x="1398588" y="3694113"/>
          <p14:tracePt t="43297" x="1390650" y="3694113"/>
          <p14:tracePt t="43517" x="0" y="0"/>
        </p14:tracePtLst>
      </p14:laserTraceLst>
    </p:ext>
    <p:ext uri="{E180D4A7-C9FB-4DFB-919C-405C955672EB}">
      <p14:showEvtLst xmlns:p14="http://schemas.microsoft.com/office/powerpoint/2010/main">
        <p14:playEvt time="2064" objId="7"/>
        <p14:triggerEvt type="onClick" time="2065" objId="7"/>
        <p14:stopEvt time="66417" objId="7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/>
              <a:t>Hely – sebesség – gyorsulás</a:t>
            </a:r>
            <a:endParaRPr lang="hu-HU" dirty="0"/>
          </a:p>
          <a:p>
            <a:endParaRPr lang="hu-HU" dirty="0"/>
          </a:p>
          <a:p>
            <a:r>
              <a:rPr lang="hu-HU" dirty="0"/>
              <a:t>A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gyorsulásvektor</a:t>
            </a:r>
            <a:r>
              <a:rPr lang="hu-HU" dirty="0"/>
              <a:t> a </a:t>
            </a:r>
            <a:r>
              <a:rPr lang="hu-HU" dirty="0">
                <a:solidFill>
                  <a:srgbClr val="00B050"/>
                </a:solidFill>
              </a:rPr>
              <a:t>sebességvektor</a:t>
            </a:r>
            <a:r>
              <a:rPr lang="hu-HU" dirty="0"/>
              <a:t> változását mutatja.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Ha a sebességvektor egyenese és a gyorsulásvektor egyenese nem esik egybe, akkor megváltozik a sebességvektor iránya, a test görbe vonalú mozgást végez.</a:t>
            </a:r>
          </a:p>
        </p:txBody>
      </p:sp>
      <p:sp>
        <p:nvSpPr>
          <p:cNvPr id="11" name="Ellipszis 10"/>
          <p:cNvSpPr/>
          <p:nvPr/>
        </p:nvSpPr>
        <p:spPr>
          <a:xfrm>
            <a:off x="1305661" y="2132856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/>
          <p:cNvCxnSpPr/>
          <p:nvPr/>
        </p:nvCxnSpPr>
        <p:spPr>
          <a:xfrm>
            <a:off x="1485681" y="2229885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H="1">
            <a:off x="1142412" y="2303729"/>
            <a:ext cx="216000" cy="7200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zis 15"/>
          <p:cNvSpPr/>
          <p:nvPr/>
        </p:nvSpPr>
        <p:spPr>
          <a:xfrm>
            <a:off x="3239139" y="2114742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7" name="Egyenes összekötő nyíllal 16"/>
          <p:cNvCxnSpPr/>
          <p:nvPr/>
        </p:nvCxnSpPr>
        <p:spPr>
          <a:xfrm>
            <a:off x="3419159" y="2229885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V="1">
            <a:off x="3419872" y="1916832"/>
            <a:ext cx="1553443" cy="234038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zis 20"/>
          <p:cNvSpPr/>
          <p:nvPr/>
        </p:nvSpPr>
        <p:spPr>
          <a:xfrm>
            <a:off x="6417814" y="2150870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2" name="Egyenes összekötő nyíllal 21"/>
          <p:cNvCxnSpPr/>
          <p:nvPr/>
        </p:nvCxnSpPr>
        <p:spPr>
          <a:xfrm>
            <a:off x="6597834" y="2272828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H="1">
            <a:off x="5965203" y="2312876"/>
            <a:ext cx="452611" cy="341492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evfiz_1A_elm1_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50851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171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35"/>
    </mc:Choice>
    <mc:Fallback>
      <p:transition spd="slow" advTm="2583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72" objId="3"/>
        <p14:triggerEvt type="onClick" time="1273" objId="3"/>
        <p14:stopEvt time="21442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620688"/>
            <a:ext cx="77048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u="sng" dirty="0"/>
              <a:t>Hely – sebesség – gyorsulás</a:t>
            </a:r>
            <a:endParaRPr lang="hu-HU" dirty="0"/>
          </a:p>
          <a:p>
            <a:endParaRPr lang="hu-HU" dirty="0"/>
          </a:p>
          <a:p>
            <a:r>
              <a:rPr lang="hu-HU" dirty="0"/>
              <a:t>A </a:t>
            </a:r>
            <a:r>
              <a:rPr lang="hu-HU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gyorsulásvektor</a:t>
            </a:r>
            <a:r>
              <a:rPr lang="hu-HU" dirty="0"/>
              <a:t> a </a:t>
            </a:r>
            <a:r>
              <a:rPr lang="hu-HU" dirty="0">
                <a:solidFill>
                  <a:srgbClr val="00B050"/>
                </a:solidFill>
              </a:rPr>
              <a:t>sebességvektor</a:t>
            </a:r>
            <a:r>
              <a:rPr lang="hu-HU" dirty="0"/>
              <a:t> változását mutatja.</a:t>
            </a:r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Ha a sebességvektor egyenese és a gyorsulásvektor egyenese nem esik egybe, akkor megváltozik a sebességvektor iránya, a test görbe vonalú mozgást végez.</a:t>
            </a:r>
          </a:p>
        </p:txBody>
      </p:sp>
      <p:sp>
        <p:nvSpPr>
          <p:cNvPr id="11" name="Ellipszis 10"/>
          <p:cNvSpPr/>
          <p:nvPr/>
        </p:nvSpPr>
        <p:spPr>
          <a:xfrm>
            <a:off x="1305661" y="2132856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2" name="Egyenes összekötő nyíllal 11"/>
          <p:cNvCxnSpPr/>
          <p:nvPr/>
        </p:nvCxnSpPr>
        <p:spPr>
          <a:xfrm>
            <a:off x="1485681" y="2229885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H="1">
            <a:off x="1142412" y="2303729"/>
            <a:ext cx="216000" cy="720000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lipszis 15"/>
          <p:cNvSpPr/>
          <p:nvPr/>
        </p:nvSpPr>
        <p:spPr>
          <a:xfrm>
            <a:off x="3239139" y="2114742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7" name="Egyenes összekötő nyíllal 16"/>
          <p:cNvCxnSpPr/>
          <p:nvPr/>
        </p:nvCxnSpPr>
        <p:spPr>
          <a:xfrm>
            <a:off x="3419159" y="2229885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 flipV="1">
            <a:off x="3419872" y="1916832"/>
            <a:ext cx="1553443" cy="234038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zis 20"/>
          <p:cNvSpPr/>
          <p:nvPr/>
        </p:nvSpPr>
        <p:spPr>
          <a:xfrm>
            <a:off x="6417814" y="2150870"/>
            <a:ext cx="180020" cy="1800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22" name="Egyenes összekötő nyíllal 21"/>
          <p:cNvCxnSpPr/>
          <p:nvPr/>
        </p:nvCxnSpPr>
        <p:spPr>
          <a:xfrm>
            <a:off x="6597834" y="2272828"/>
            <a:ext cx="720000" cy="216000"/>
          </a:xfrm>
          <a:prstGeom prst="straightConnector1">
            <a:avLst/>
          </a:prstGeom>
          <a:ln w="25400">
            <a:solidFill>
              <a:srgbClr val="00B050"/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 flipH="1">
            <a:off x="5965203" y="2312876"/>
            <a:ext cx="452611" cy="341492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1450259" y="2259389"/>
            <a:ext cx="673469" cy="365762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>
            <a:off x="3419872" y="2199022"/>
            <a:ext cx="1081438" cy="163768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>
            <a:off x="6562033" y="2304434"/>
            <a:ext cx="427833" cy="320717"/>
          </a:xfrm>
          <a:prstGeom prst="straightConnector1">
            <a:avLst/>
          </a:prstGeom>
          <a:ln w="25400">
            <a:solidFill>
              <a:srgbClr val="00B05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flipH="1">
            <a:off x="2123728" y="2465918"/>
            <a:ext cx="69173" cy="197811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 flipV="1">
            <a:off x="4138634" y="2362790"/>
            <a:ext cx="362676" cy="83095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6957834" y="2492983"/>
            <a:ext cx="270727" cy="161385"/>
          </a:xfrm>
          <a:prstGeom prst="straightConnector1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  <a:prstDash val="sysDot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evfiz_1A_elm1_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9317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47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28"/>
    </mc:Choice>
    <mc:Fallback>
      <p:transition spd="slow" advTm="8912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53" x="2379663" y="2465388"/>
          <p14:tracePt t="4660" x="2371725" y="2447925"/>
          <p14:tracePt t="4671" x="2371725" y="2439988"/>
          <p14:tracePt t="4688" x="2362200" y="2430463"/>
          <p14:tracePt t="4689" x="2346325" y="2405063"/>
          <p14:tracePt t="4705" x="2336800" y="2387600"/>
          <p14:tracePt t="4706" x="2328863" y="2379663"/>
          <p14:tracePt t="4729" x="2311400" y="2354263"/>
          <p14:tracePt t="4730" x="2286000" y="2328863"/>
          <p14:tracePt t="4738" x="2243138" y="2278063"/>
          <p14:tracePt t="4769" x="2217738" y="2243138"/>
          <p14:tracePt t="4769" x="2149475" y="2166938"/>
          <p14:tracePt t="4799" x="2141538" y="2141538"/>
          <p14:tracePt t="4800" x="2073275" y="2081213"/>
          <p14:tracePt t="4805" x="2063750" y="2063750"/>
          <p14:tracePt t="4828" x="2047875" y="2047875"/>
          <p14:tracePt t="4829" x="2030413" y="2030413"/>
          <p14:tracePt t="4838" x="2020888" y="2020888"/>
          <p14:tracePt t="4869" x="2012950" y="2012950"/>
          <p14:tracePt t="4870" x="2005013" y="2005013"/>
          <p14:tracePt t="4898" x="1995488" y="2005013"/>
          <p14:tracePt t="4899" x="1979613" y="1995488"/>
          <p14:tracePt t="4905" x="1962150" y="1987550"/>
          <p14:tracePt t="4929" x="1944688" y="1979613"/>
          <p14:tracePt t="4929" x="1911350" y="1970088"/>
          <p14:tracePt t="4939" x="1876425" y="1962150"/>
          <p14:tracePt t="4969" x="1851025" y="1944688"/>
          <p14:tracePt t="4969" x="1757363" y="1919288"/>
          <p14:tracePt t="4998" x="1731963" y="1901825"/>
          <p14:tracePt t="4999" x="1663700" y="1884363"/>
          <p14:tracePt t="5005" x="1638300" y="1876425"/>
          <p14:tracePt t="5028" x="1595438" y="1868488"/>
          <p14:tracePt t="5038" x="1509713" y="1858963"/>
          <p14:tracePt t="5038" x="1466850" y="1858963"/>
          <p14:tracePt t="5069" x="1347788" y="1851025"/>
          <p14:tracePt t="5098" x="1330325" y="1843088"/>
          <p14:tracePt t="5099" x="1312863" y="1843088"/>
          <p14:tracePt t="5105" x="1304925" y="1843088"/>
          <p14:tracePt t="5128" x="1296988" y="1843088"/>
          <p14:tracePt t="5129" x="1287463" y="1843088"/>
          <p14:tracePt t="5139" x="1271588" y="1851025"/>
          <p14:tracePt t="5168" x="1262063" y="1851025"/>
          <p14:tracePt t="5169" x="1211263" y="1868488"/>
          <p14:tracePt t="5188" x="1193800" y="1876425"/>
          <p14:tracePt t="5189" x="1160463" y="1884363"/>
          <p14:tracePt t="5219" x="1150938" y="1893888"/>
          <p14:tracePt t="5221" x="1125538" y="1901825"/>
          <p14:tracePt t="5221" x="1109663" y="1919288"/>
          <p14:tracePt t="5248" x="1092200" y="1927225"/>
          <p14:tracePt t="5249" x="1049338" y="1952625"/>
          <p14:tracePt t="5254" x="1031875" y="1979613"/>
          <p14:tracePt t="5278" x="1006475" y="1987550"/>
          <p14:tracePt t="5279" x="981075" y="2012950"/>
          <p14:tracePt t="5289" x="963613" y="2038350"/>
          <p14:tracePt t="5318" x="955675" y="2055813"/>
          <p14:tracePt t="5319" x="912813" y="2132013"/>
          <p14:tracePt t="5348" x="904875" y="2166938"/>
          <p14:tracePt t="5349" x="869950" y="2252663"/>
          <p14:tracePt t="5379" x="862013" y="2286000"/>
          <p14:tracePt t="5380" x="801688" y="2397125"/>
          <p14:tracePt t="5409" x="784225" y="2422525"/>
          <p14:tracePt t="5410" x="768350" y="2447925"/>
          <p14:tracePt t="5422" x="758825" y="2455863"/>
          <p14:tracePt t="5422" x="750888" y="2465388"/>
          <p14:tracePt t="5449" x="750888" y="2482850"/>
          <p14:tracePt t="5450" x="750888" y="2508250"/>
          <p14:tracePt t="5454" x="750888" y="2524125"/>
          <p14:tracePt t="5479" x="750888" y="2551113"/>
          <p14:tracePt t="5480" x="750888" y="2584450"/>
          <p14:tracePt t="5489" x="750888" y="2619375"/>
          <p14:tracePt t="5509" x="750888" y="2660650"/>
          <p14:tracePt t="5510" x="776288" y="2720975"/>
          <p14:tracePt t="5521" x="784225" y="2763838"/>
          <p14:tracePt t="5549" x="784225" y="2789238"/>
          <p14:tracePt t="5555" x="836613" y="2890838"/>
          <p14:tracePt t="5579" x="852488" y="2917825"/>
          <p14:tracePt t="5588" x="904875" y="3011488"/>
          <p14:tracePt t="5610" x="912813" y="3027363"/>
          <p14:tracePt t="5610" x="981075" y="3105150"/>
          <p14:tracePt t="5622" x="1006475" y="3130550"/>
          <p14:tracePt t="5622" x="1023938" y="3148013"/>
          <p14:tracePt t="5649" x="1041400" y="3163888"/>
          <p14:tracePt t="5650" x="1066800" y="3190875"/>
          <p14:tracePt t="5654" x="1082675" y="3198813"/>
          <p14:tracePt t="5679" x="1109663" y="3216275"/>
          <p14:tracePt t="5680" x="1150938" y="3249613"/>
          <p14:tracePt t="5688" x="1203325" y="3275013"/>
          <p14:tracePt t="5709" x="1244600" y="3292475"/>
          <p14:tracePt t="5710" x="1304925" y="3327400"/>
          <p14:tracePt t="5721" x="1355725" y="3352800"/>
          <p14:tracePt t="5749" x="1381125" y="3368675"/>
          <p14:tracePt t="5750" x="1492250" y="3411538"/>
          <p14:tracePt t="5779" x="1517650" y="3421063"/>
          <p14:tracePt t="5788" x="1603375" y="3446463"/>
          <p14:tracePt t="5809" x="1638300" y="3446463"/>
          <p14:tracePt t="5810" x="1697038" y="3446463"/>
          <p14:tracePt t="5821" x="1731963" y="3446463"/>
          <p14:tracePt t="5849" x="1790700" y="3446463"/>
          <p14:tracePt t="5850" x="1936750" y="3429000"/>
          <p14:tracePt t="5854" x="2005013" y="3411538"/>
          <p14:tracePt t="5879" x="2063750" y="3395663"/>
          <p14:tracePt t="5880" x="2166938" y="3352800"/>
          <p14:tracePt t="5888" x="2225675" y="3309938"/>
          <p14:tracePt t="5920" x="2278063" y="3275013"/>
          <p14:tracePt t="5921" x="2371725" y="3190875"/>
          <p14:tracePt t="5949" x="2397125" y="3163888"/>
          <p14:tracePt t="5950" x="2465388" y="3070225"/>
          <p14:tracePt t="5979" x="2482850" y="3036888"/>
          <p14:tracePt t="5980" x="2559050" y="2925763"/>
          <p14:tracePt t="6009" x="2576513" y="2900363"/>
          <p14:tracePt t="6010" x="2584450" y="2857500"/>
          <p14:tracePt t="6022" x="2592388" y="2832100"/>
          <p14:tracePt t="6022" x="2592388" y="2797175"/>
          <p14:tracePt t="6050" x="2592388" y="2720975"/>
          <p14:tracePt t="6054" x="2592388" y="2695575"/>
          <p14:tracePt t="6079" x="2592388" y="2670175"/>
          <p14:tracePt t="6080" x="2601913" y="2627313"/>
          <p14:tracePt t="6088" x="2601913" y="2592388"/>
          <p14:tracePt t="6109" x="2601913" y="2559050"/>
          <p14:tracePt t="6121" x="2601913" y="2508250"/>
          <p14:tracePt t="6150" x="2601913" y="2473325"/>
          <p14:tracePt t="6150" x="2576513" y="2346325"/>
          <p14:tracePt t="6179" x="2541588" y="2293938"/>
          <p14:tracePt t="6180" x="2455863" y="2149475"/>
          <p14:tracePt t="6209" x="2430463" y="2116138"/>
          <p14:tracePt t="6210" x="2379663" y="2047875"/>
          <p14:tracePt t="6222" x="2336800" y="2012950"/>
          <p14:tracePt t="6222" x="2303463" y="1987550"/>
          <p14:tracePt t="6249" x="2260600" y="1952625"/>
          <p14:tracePt t="6250" x="2209800" y="1919288"/>
          <p14:tracePt t="6254" x="2174875" y="1901825"/>
          <p14:tracePt t="6279" x="2124075" y="1876425"/>
          <p14:tracePt t="6280" x="2055813" y="1843088"/>
          <p14:tracePt t="6288" x="2030413" y="1825625"/>
          <p14:tracePt t="6309" x="2020888" y="1825625"/>
          <p14:tracePt t="6310" x="1987550" y="1808163"/>
          <p14:tracePt t="6321" x="1970088" y="1808163"/>
          <p14:tracePt t="6349" x="1952625" y="1808163"/>
          <p14:tracePt t="6350" x="1876425" y="1790700"/>
          <p14:tracePt t="6382" x="1833563" y="1782763"/>
          <p14:tracePt t="6382" x="1706563" y="1765300"/>
          <p14:tracePt t="6411" x="1689100" y="1765300"/>
          <p14:tracePt t="6422" x="1638300" y="1757363"/>
          <p14:tracePt t="6422" x="1620838" y="1757363"/>
          <p14:tracePt t="6451" x="1595438" y="1757363"/>
          <p14:tracePt t="6452" x="1544638" y="1757363"/>
          <p14:tracePt t="6482" x="1517650" y="1757363"/>
          <p14:tracePt t="6482" x="1476375" y="1774825"/>
          <p14:tracePt t="6488" x="1458913" y="1774825"/>
          <p14:tracePt t="6511" x="1449388" y="1782763"/>
          <p14:tracePt t="6512" x="1416050" y="1800225"/>
          <p14:tracePt t="6521" x="1398588" y="1816100"/>
          <p14:tracePt t="6552" x="1373188" y="1833563"/>
          <p14:tracePt t="6552" x="1287463" y="1901825"/>
          <p14:tracePt t="6581" x="1262063" y="1919288"/>
          <p14:tracePt t="6582" x="1150938" y="1962150"/>
          <p14:tracePt t="6611" x="1117600" y="1979613"/>
          <p14:tracePt t="6621" x="1049338" y="2012950"/>
          <p14:tracePt t="6622" x="1041400" y="2020888"/>
          <p14:tracePt t="6651" x="1031875" y="2030413"/>
          <p14:tracePt t="6653" x="1006475" y="2063750"/>
          <p14:tracePt t="6681" x="998538" y="2073275"/>
          <p14:tracePt t="6682" x="973138" y="2132013"/>
          <p14:tracePt t="6688" x="955675" y="2157413"/>
          <p14:tracePt t="6711" x="946150" y="2184400"/>
          <p14:tracePt t="6712" x="930275" y="2235200"/>
          <p14:tracePt t="6721" x="912813" y="2278063"/>
          <p14:tracePt t="6751" x="895350" y="2311400"/>
          <p14:tracePt t="6755" x="877888" y="2405063"/>
          <p14:tracePt t="6781" x="869950" y="2447925"/>
          <p14:tracePt t="6782" x="852488" y="2516188"/>
          <p14:tracePt t="6812" x="852488" y="2533650"/>
          <p14:tracePt t="6812" x="852488" y="2644775"/>
          <p14:tracePt t="6821" x="862013" y="2695575"/>
          <p14:tracePt t="6851" x="877888" y="2746375"/>
          <p14:tracePt t="6852" x="912813" y="2824163"/>
          <p14:tracePt t="6881" x="938213" y="2865438"/>
          <p14:tracePt t="6882" x="981075" y="2925763"/>
          <p14:tracePt t="6888" x="1014413" y="2959100"/>
          <p14:tracePt t="6912" x="1041400" y="2994025"/>
          <p14:tracePt t="6912" x="1117600" y="3079750"/>
          <p14:tracePt t="6921" x="1150938" y="3113088"/>
          <p14:tracePt t="6951" x="1193800" y="3155950"/>
          <p14:tracePt t="6952" x="1296988" y="3232150"/>
          <p14:tracePt t="6982" x="1322388" y="3249613"/>
          <p14:tracePt t="6983" x="1355725" y="3267075"/>
          <p14:tracePt t="6983" x="0" y="0"/>
        </p14:tracePtLst>
        <p14:tracePtLst>
          <p14:tracePt t="7853" x="1509713" y="2243138"/>
          <p14:tracePt t="7956" x="1517650" y="2243138"/>
          <p14:tracePt t="7964" x="1535113" y="2243138"/>
          <p14:tracePt t="7987" x="1552575" y="2243138"/>
          <p14:tracePt t="7987" x="1577975" y="2260600"/>
          <p14:tracePt t="8011" x="1595438" y="2260600"/>
          <p14:tracePt t="8020" x="1706563" y="2303463"/>
          <p14:tracePt t="8021" x="1739900" y="2311400"/>
          <p14:tracePt t="8043" x="1816100" y="2328863"/>
          <p14:tracePt t="8054" x="1833563" y="2336800"/>
          <p14:tracePt t="8054" x="1868488" y="2354263"/>
          <p14:tracePt t="8081" x="1884363" y="2362200"/>
          <p14:tracePt t="8082" x="1893888" y="2362200"/>
          <p14:tracePt t="8087" x="1893888" y="2371725"/>
          <p14:tracePt t="8112" x="1901825" y="2371725"/>
          <p14:tracePt t="8120" x="1919288" y="2379663"/>
          <p14:tracePt t="8141" x="1927225" y="2387600"/>
          <p14:tracePt t="8142" x="1962150" y="2387600"/>
          <p14:tracePt t="8154" x="1979613" y="2387600"/>
          <p14:tracePt t="8182" x="1995488" y="2397125"/>
          <p14:tracePt t="8183" x="2038350" y="2405063"/>
          <p14:tracePt t="8211" x="2047875" y="2405063"/>
          <p14:tracePt t="8248" x="2055813" y="2405063"/>
          <p14:tracePt t="8260" x="2063750" y="2405063"/>
          <p14:tracePt t="8281" x="2073275" y="2405063"/>
          <p14:tracePt t="8287" x="2081213" y="2414588"/>
          <p14:tracePt t="8311" x="2089150" y="2414588"/>
          <p14:tracePt t="8321" x="2098675" y="2414588"/>
          <p14:tracePt t="8476" x="2106613" y="2414588"/>
          <p14:tracePt t="8492" x="2124075" y="2414588"/>
          <p14:tracePt t="8500" x="2132013" y="2414588"/>
          <p14:tracePt t="8520" x="2141538" y="2414588"/>
          <p14:tracePt t="8521" x="0" y="0"/>
        </p14:tracePtLst>
        <p14:tracePtLst>
          <p14:tracePt t="9261" x="1423988" y="2217738"/>
          <p14:tracePt t="9308" x="1423988" y="2225675"/>
          <p14:tracePt t="9340" x="1423988" y="2235200"/>
          <p14:tracePt t="9356" x="1423988" y="2243138"/>
          <p14:tracePt t="9364" x="1416050" y="2252663"/>
          <p14:tracePt t="9387" x="1416050" y="2268538"/>
          <p14:tracePt t="9387" x="1416050" y="2278063"/>
          <p14:tracePt t="9413" x="1416050" y="2286000"/>
          <p14:tracePt t="9420" x="1390650" y="2354263"/>
          <p14:tracePt t="9442" x="1390650" y="2371725"/>
          <p14:tracePt t="9443" x="1355725" y="2430463"/>
          <p14:tracePt t="9453" x="1347788" y="2455863"/>
          <p14:tracePt t="9483" x="1330325" y="2490788"/>
          <p14:tracePt t="9484" x="1304925" y="2559050"/>
          <p14:tracePt t="9512" x="1296988" y="2566988"/>
          <p14:tracePt t="9513" x="1296988" y="2592388"/>
          <p14:tracePt t="9520" x="1296988" y="2609850"/>
          <p14:tracePt t="9542" x="1287463" y="2619375"/>
          <p14:tracePt t="9543" x="1279525" y="2652713"/>
          <p14:tracePt t="9554" x="1271588" y="2670175"/>
          <p14:tracePt t="9583" x="1271588" y="2687638"/>
          <p14:tracePt t="9583" x="1254125" y="2703513"/>
          <p14:tracePt t="9587" x="1244600" y="2728913"/>
          <p14:tracePt t="9612" x="1236663" y="2738438"/>
          <p14:tracePt t="9613" x="1228725" y="2763838"/>
          <p14:tracePt t="9621" x="1228725" y="2771775"/>
          <p14:tracePt t="9642" x="1219200" y="2771775"/>
          <p14:tracePt t="9653" x="1219200" y="2789238"/>
          <p14:tracePt t="9654" x="1203325" y="2814638"/>
          <p14:tracePt t="9682" x="1203325" y="2832100"/>
          <p14:tracePt t="9683" x="1193800" y="2857500"/>
          <p14:tracePt t="9712" x="1193800" y="2865438"/>
          <p14:tracePt t="9713" x="1185863" y="2882900"/>
          <p14:tracePt t="9720" x="1185863" y="2890838"/>
          <p14:tracePt t="9742" x="1176338" y="2900363"/>
          <p14:tracePt t="9754" x="1176338" y="2908300"/>
          <p14:tracePt t="9782" x="1176338" y="2917825"/>
          <p14:tracePt t="9783" x="1176338" y="2925763"/>
          <p14:tracePt t="9812" x="1176338" y="2933700"/>
          <p14:tracePt t="9821" x="1176338" y="2943225"/>
          <p14:tracePt t="9842" x="1176338" y="2951163"/>
          <p14:tracePt t="9868" x="1176338" y="2959100"/>
          <p14:tracePt t="9900" x="1176338" y="2968625"/>
          <p14:tracePt t="9920" x="1176338" y="2976563"/>
          <p14:tracePt t="9942" x="1176338" y="2986088"/>
          <p14:tracePt t="9980" x="0" y="0"/>
        </p14:tracePtLst>
        <p14:tracePtLst>
          <p14:tracePt t="16060" x="1517650" y="2200275"/>
          <p14:tracePt t="16156" x="1527175" y="2209800"/>
          <p14:tracePt t="16164" x="1535113" y="2217738"/>
          <p14:tracePt t="16185" x="1544638" y="2225675"/>
          <p14:tracePt t="16185" x="1577975" y="2235200"/>
          <p14:tracePt t="16212" x="1595438" y="2252663"/>
          <p14:tracePt t="16213" x="1671638" y="2278063"/>
          <p14:tracePt t="16243" x="1689100" y="2286000"/>
          <p14:tracePt t="16244" x="1722438" y="2293938"/>
          <p14:tracePt t="16272" x="1731963" y="2293938"/>
          <p14:tracePt t="16273" x="1747838" y="2303463"/>
          <p14:tracePt t="16313" x="1757363" y="2303463"/>
          <p14:tracePt t="16318" x="1757363" y="2311400"/>
          <p14:tracePt t="16342" x="1765300" y="2311400"/>
          <p14:tracePt t="16344" x="1800225" y="2328863"/>
          <p14:tracePt t="16351" x="1825625" y="2336800"/>
          <p14:tracePt t="16372" x="1851025" y="2346325"/>
          <p14:tracePt t="16373" x="1927225" y="2371725"/>
          <p14:tracePt t="16386" x="1970088" y="2379663"/>
          <p14:tracePt t="16412" x="1995488" y="2397125"/>
          <p14:tracePt t="16413" x="2055813" y="2405063"/>
          <p14:tracePt t="16442" x="2073275" y="2414588"/>
          <p14:tracePt t="16443" x="2089150" y="2414588"/>
          <p14:tracePt t="16452" x="2089150" y="2422525"/>
          <p14:tracePt t="16492" x="2098675" y="2422525"/>
          <p14:tracePt t="16520" x="2106613" y="2422525"/>
          <p14:tracePt t="16544" x="2116138" y="2422525"/>
          <p14:tracePt t="16552" x="2132013" y="2422525"/>
          <p14:tracePt t="16582" x="2149475" y="2430463"/>
          <p14:tracePt t="16583" x="2192338" y="2439988"/>
          <p14:tracePt t="16664" x="2174875" y="2439988"/>
          <p14:tracePt t="16673" x="2174875" y="2447925"/>
          <p14:tracePt t="16685" x="2157413" y="2447925"/>
          <p14:tracePt t="16712" x="2149475" y="2447925"/>
          <p14:tracePt t="16714" x="0" y="0"/>
        </p14:tracePtLst>
        <p14:tracePtLst>
          <p14:tracePt t="17693" x="1441450" y="2286000"/>
          <p14:tracePt t="17764" x="1449388" y="2286000"/>
          <p14:tracePt t="17772" x="1466850" y="2293938"/>
          <p14:tracePt t="17784" x="1484313" y="2303463"/>
          <p14:tracePt t="17812" x="1501775" y="2319338"/>
          <p14:tracePt t="17813" x="1560513" y="2362200"/>
          <p14:tracePt t="17843" x="1577975" y="2379663"/>
          <p14:tracePt t="17844" x="1595438" y="2387600"/>
          <p14:tracePt t="17851" x="1603375" y="2397125"/>
          <p14:tracePt t="17872" x="1620838" y="2414588"/>
          <p14:tracePt t="17873" x="1628775" y="2422525"/>
          <p14:tracePt t="17884" x="1638300" y="2430463"/>
          <p14:tracePt t="17913" x="1646238" y="2430463"/>
          <p14:tracePt t="17914" x="1654175" y="2439988"/>
          <p14:tracePt t="17942" x="1663700" y="2439988"/>
          <p14:tracePt t="17943" x="1671638" y="2439988"/>
          <p14:tracePt t="17951" x="1681163" y="2447925"/>
          <p14:tracePt t="17972" x="1689100" y="2447925"/>
          <p14:tracePt t="17985" x="1697038" y="2455863"/>
          <p14:tracePt t="17985" x="1714500" y="2465388"/>
          <p14:tracePt t="18012" x="1731963" y="2473325"/>
          <p14:tracePt t="18013" x="1774825" y="2508250"/>
          <p14:tracePt t="18042" x="1790700" y="2516188"/>
          <p14:tracePt t="18043" x="1816100" y="2533650"/>
          <p14:tracePt t="18052" x="1825625" y="2541588"/>
          <p14:tracePt t="18082" x="1843088" y="2541588"/>
          <p14:tracePt t="18083" x="1851025" y="2551113"/>
          <p14:tracePt t="18112" x="1858963" y="2559050"/>
          <p14:tracePt t="18113" x="1868488" y="2559050"/>
          <p14:tracePt t="18118" x="1876425" y="2559050"/>
          <p14:tracePt t="18142" x="1893888" y="2559050"/>
          <p14:tracePt t="18151" x="1901825" y="2566988"/>
          <p14:tracePt t="18172" x="1911350" y="2566988"/>
          <p14:tracePt t="18185" x="1919288" y="2566988"/>
          <p14:tracePt t="18185" x="1927225" y="2566988"/>
          <p14:tracePt t="18212" x="1927225" y="2576513"/>
          <p14:tracePt t="18217" x="1936750" y="2576513"/>
          <p14:tracePt t="18218" x="1944688" y="2576513"/>
          <p14:tracePt t="18242" x="1952625" y="2576513"/>
          <p14:tracePt t="18252" x="1962150" y="2584450"/>
          <p14:tracePt t="18282" x="1970088" y="2584450"/>
          <p14:tracePt t="18284" x="1979613" y="2584450"/>
          <p14:tracePt t="18372" x="1979613" y="2592388"/>
          <p14:tracePt t="18388" x="1987550" y="2592388"/>
          <p14:tracePt t="18404" x="1987550" y="2601913"/>
          <p14:tracePt t="18412" x="1995488" y="2601913"/>
          <p14:tracePt t="18453" x="0" y="0"/>
        </p14:tracePtLst>
        <p14:tracePtLst>
          <p14:tracePt t="19332" x="2217738" y="2455863"/>
          <p14:tracePt t="19404" x="2209800" y="2455863"/>
          <p14:tracePt t="19428" x="2209800" y="2465388"/>
          <p14:tracePt t="19444" x="2209800" y="2473325"/>
          <p14:tracePt t="19464" x="2209800" y="2490788"/>
          <p14:tracePt t="19480" x="2209800" y="2498725"/>
          <p14:tracePt t="19500" x="2209800" y="2508250"/>
          <p14:tracePt t="19508" x="2209800" y="2516188"/>
          <p14:tracePt t="19517" x="2200275" y="2516188"/>
          <p14:tracePt t="19534" x="2200275" y="2524125"/>
          <p14:tracePt t="19551" x="2200275" y="2533650"/>
          <p14:tracePt t="19567" x="2200275" y="2541588"/>
          <p14:tracePt t="19584" x="2200275" y="2551113"/>
          <p14:tracePt t="19604" x="2200275" y="2559050"/>
          <p14:tracePt t="19620" x="2192338" y="2559050"/>
          <p14:tracePt t="19634" x="2192338" y="2566988"/>
          <p14:tracePt t="19692" x="2192338" y="2576513"/>
          <p14:tracePt t="19720" x="2192338" y="2584450"/>
          <p14:tracePt t="19728" x="2184400" y="2584450"/>
          <p14:tracePt t="19744" x="2184400" y="2592388"/>
          <p14:tracePt t="19920" x="0" y="0"/>
        </p14:tracePtLst>
        <p14:tracePtLst>
          <p14:tracePt t="23885" x="5151438" y="1790700"/>
          <p14:tracePt t="23892" x="5126038" y="1774825"/>
          <p14:tracePt t="23900" x="5110163" y="1757363"/>
          <p14:tracePt t="23916" x="5092700" y="1747838"/>
          <p14:tracePt t="23916" x="5075238" y="1731963"/>
          <p14:tracePt t="23933" x="5049838" y="1722438"/>
          <p14:tracePt t="23949" x="5032375" y="1714500"/>
          <p14:tracePt t="23950" x="5014913" y="1706563"/>
          <p14:tracePt t="23967" x="4989513" y="1697038"/>
          <p14:tracePt t="23967" x="4964113" y="1689100"/>
          <p14:tracePt t="23983" x="4946650" y="1681163"/>
          <p14:tracePt t="23983" x="4921250" y="1671638"/>
          <p14:tracePt t="23999" x="4905375" y="1663700"/>
          <p14:tracePt t="24000" x="4837113" y="1638300"/>
          <p14:tracePt t="24016" x="4810125" y="1628775"/>
          <p14:tracePt t="24016" x="4768850" y="1612900"/>
          <p14:tracePt t="24033" x="4741863" y="1603375"/>
          <p14:tracePt t="24034" x="4716463" y="1595438"/>
          <p14:tracePt t="24049" x="4683125" y="1585913"/>
          <p14:tracePt t="24050" x="4657725" y="1585913"/>
          <p14:tracePt t="24066" x="4632325" y="1585913"/>
          <p14:tracePt t="24083" x="4597400" y="1577975"/>
          <p14:tracePt t="24083" x="4546600" y="1570038"/>
          <p14:tracePt t="24100" x="4521200" y="1560513"/>
          <p14:tracePt t="24101" x="4503738" y="1560513"/>
          <p14:tracePt t="24116" x="4478338" y="1560513"/>
          <p14:tracePt t="24133" x="4470400" y="1560513"/>
          <p14:tracePt t="24149" x="4410075" y="1560513"/>
          <p14:tracePt t="24150" x="4349750" y="1560513"/>
          <p14:tracePt t="24183" x="4256088" y="1560513"/>
          <p14:tracePt t="24199" x="4187825" y="1560513"/>
          <p14:tracePt t="24216" x="4102100" y="1560513"/>
          <p14:tracePt t="24216" x="4033838" y="1560513"/>
          <p14:tracePt t="24233" x="3975100" y="1560513"/>
          <p14:tracePt t="24234" x="3924300" y="1560513"/>
          <p14:tracePt t="24249" x="3881438" y="1560513"/>
          <p14:tracePt t="24266" x="3821113" y="1552575"/>
          <p14:tracePt t="24266" x="3709988" y="1552575"/>
          <p14:tracePt t="24283" x="3676650" y="1552575"/>
          <p14:tracePt t="24283" x="3667125" y="1552575"/>
          <p14:tracePt t="24300" x="3659188" y="1552575"/>
          <p14:tracePt t="24300" x="3651250" y="1552575"/>
          <p14:tracePt t="24316" x="3641725" y="1552575"/>
          <p14:tracePt t="24332" x="3633788" y="1552575"/>
          <p14:tracePt t="24333" x="3582988" y="1560513"/>
          <p14:tracePt t="24349" x="3565525" y="1560513"/>
          <p14:tracePt t="24350" x="3540125" y="1570038"/>
          <p14:tracePt t="24367" x="3497263" y="1570038"/>
          <p14:tracePt t="24367" x="3462338" y="1570038"/>
          <p14:tracePt t="24383" x="3429000" y="1577975"/>
          <p14:tracePt t="24399" x="3395663" y="1585913"/>
          <p14:tracePt t="24416" x="3343275" y="1603375"/>
          <p14:tracePt t="24417" x="3300413" y="1620838"/>
          <p14:tracePt t="24433" x="3259138" y="1638300"/>
          <p14:tracePt t="24434" x="3232150" y="1654175"/>
          <p14:tracePt t="24449" x="3206750" y="1663700"/>
          <p14:tracePt t="24450" x="3181350" y="1671638"/>
          <p14:tracePt t="24466" x="3155950" y="1689100"/>
          <p14:tracePt t="24466" x="3138488" y="1689100"/>
          <p14:tracePt t="24482" x="3122613" y="1706563"/>
          <p14:tracePt t="24484" x="3095625" y="1714500"/>
          <p14:tracePt t="24500" x="3087688" y="1731963"/>
          <p14:tracePt t="24500" x="3054350" y="1765300"/>
          <p14:tracePt t="24516" x="3036888" y="1782763"/>
          <p14:tracePt t="24517" x="3019425" y="1800225"/>
          <p14:tracePt t="24532" x="3011488" y="1825625"/>
          <p14:tracePt t="24549" x="2986088" y="1843088"/>
          <p14:tracePt t="24550" x="2968625" y="1876425"/>
          <p14:tracePt t="24567" x="2951163" y="1893888"/>
          <p14:tracePt t="24567" x="2925763" y="1919288"/>
          <p14:tracePt t="24582" x="2925763" y="1936750"/>
          <p14:tracePt t="24583" x="2900363" y="1962150"/>
          <p14:tracePt t="24599" x="2890838" y="1987550"/>
          <p14:tracePt t="24600" x="2865438" y="2012950"/>
          <p14:tracePt t="24616" x="2865438" y="2030413"/>
          <p14:tracePt t="24633" x="2857500" y="2047875"/>
          <p14:tracePt t="24634" x="2840038" y="2063750"/>
          <p14:tracePt t="24649" x="2832100" y="2073275"/>
          <p14:tracePt t="24650" x="2832100" y="2089150"/>
          <p14:tracePt t="24666" x="2832100" y="2098675"/>
          <p14:tracePt t="24666" x="2824163" y="2106613"/>
          <p14:tracePt t="24682" x="2824163" y="2124075"/>
          <p14:tracePt t="24683" x="2814638" y="2132013"/>
          <p14:tracePt t="24700" x="2814638" y="2149475"/>
          <p14:tracePt t="24700" x="2814638" y="2166938"/>
          <p14:tracePt t="24716" x="2806700" y="2200275"/>
          <p14:tracePt t="24717" x="2806700" y="2278063"/>
          <p14:tracePt t="24732" x="2806700" y="2319338"/>
          <p14:tracePt t="24749" x="2806700" y="2346325"/>
          <p14:tracePt t="24749" x="2824163" y="2379663"/>
          <p14:tracePt t="24766" x="2832100" y="2405063"/>
          <p14:tracePt t="24767" x="2849563" y="2422525"/>
          <p14:tracePt t="24783" x="2874963" y="2447925"/>
          <p14:tracePt t="24783" x="2882900" y="2465388"/>
          <p14:tracePt t="24799" x="2908300" y="2490788"/>
          <p14:tracePt t="24816" x="2933700" y="2508250"/>
          <p14:tracePt t="24816" x="2959100" y="2524125"/>
          <p14:tracePt t="24833" x="2986088" y="2533650"/>
          <p14:tracePt t="24834" x="3001963" y="2551113"/>
          <p14:tracePt t="24849" x="3027363" y="2566988"/>
          <p14:tracePt t="24866" x="3070225" y="2601913"/>
          <p14:tracePt t="24866" x="3122613" y="2635250"/>
          <p14:tracePt t="24882" x="3173413" y="2660650"/>
          <p14:tracePt t="24883" x="3216275" y="2695575"/>
          <p14:tracePt t="24900" x="3241675" y="2703513"/>
          <p14:tracePt t="24900" x="3284538" y="2728913"/>
          <p14:tracePt t="24916" x="3327400" y="2755900"/>
          <p14:tracePt t="24917" x="3454400" y="2832100"/>
          <p14:tracePt t="24932" x="3514725" y="2857500"/>
          <p14:tracePt t="24949" x="3565525" y="2874963"/>
          <p14:tracePt t="24967" x="3625850" y="2890838"/>
          <p14:tracePt t="24967" x="3762375" y="2917825"/>
          <p14:tracePt t="24982" x="3803650" y="2925763"/>
          <p14:tracePt t="24999" x="3863975" y="2933700"/>
          <p14:tracePt t="25000" x="3983038" y="2943225"/>
          <p14:tracePt t="25016" x="4068763" y="2943225"/>
          <p14:tracePt t="25033" x="4205288" y="2943225"/>
          <p14:tracePt t="25034" x="4384675" y="2943225"/>
          <p14:tracePt t="25050" x="4546600" y="2943225"/>
          <p14:tracePt t="25066" x="4605338" y="2943225"/>
          <p14:tracePt t="25082" x="4657725" y="2933700"/>
          <p14:tracePt t="25083" x="4768850" y="2908300"/>
          <p14:tracePt t="25100" x="4810125" y="2890838"/>
          <p14:tracePt t="25100" x="4862513" y="2874963"/>
          <p14:tracePt t="25116" x="4905375" y="2857500"/>
          <p14:tracePt t="25116" x="4956175" y="2840038"/>
          <p14:tracePt t="25132" x="5006975" y="2824163"/>
          <p14:tracePt t="25133" x="5057775" y="2806700"/>
          <p14:tracePt t="25149" x="5126038" y="2789238"/>
          <p14:tracePt t="25150" x="5186363" y="2771775"/>
          <p14:tracePt t="25166" x="5272088" y="2755900"/>
          <p14:tracePt t="25167" x="5416550" y="2720975"/>
          <p14:tracePt t="25182" x="5492750" y="2703513"/>
          <p14:tracePt t="25183" x="5553075" y="2678113"/>
          <p14:tracePt t="25199" x="5586413" y="2670175"/>
          <p14:tracePt t="25216" x="5603875" y="2644775"/>
          <p14:tracePt t="25216" x="5621338" y="2619375"/>
          <p14:tracePt t="25233" x="5629275" y="2592388"/>
          <p14:tracePt t="25233" x="5638800" y="2566988"/>
          <p14:tracePt t="25249" x="5638800" y="2533650"/>
          <p14:tracePt t="25266" x="5638800" y="2508250"/>
          <p14:tracePt t="25266" x="5638800" y="2465388"/>
          <p14:tracePt t="25282" x="5638800" y="2439988"/>
          <p14:tracePt t="25283" x="5638800" y="2414588"/>
          <p14:tracePt t="25300" x="5638800" y="2379663"/>
          <p14:tracePt t="25300" x="5638800" y="2328863"/>
          <p14:tracePt t="25316" x="5638800" y="2293938"/>
          <p14:tracePt t="25316" x="5638800" y="2260600"/>
          <p14:tracePt t="25332" x="5629275" y="2217738"/>
          <p14:tracePt t="25333" x="5613400" y="2174875"/>
          <p14:tracePt t="25349" x="5595938" y="2149475"/>
          <p14:tracePt t="25350" x="5586413" y="2124075"/>
          <p14:tracePt t="25366" x="5578475" y="2089150"/>
          <p14:tracePt t="25367" x="5553075" y="2055813"/>
          <p14:tracePt t="25382" x="5535613" y="2020888"/>
          <p14:tracePt t="25399" x="5492750" y="1970088"/>
          <p14:tracePt t="25399" x="5476875" y="1952625"/>
          <p14:tracePt t="25416" x="5459413" y="1919288"/>
          <p14:tracePt t="25417" x="5399088" y="1843088"/>
          <p14:tracePt t="25433" x="5365750" y="1808163"/>
          <p14:tracePt t="25434" x="5348288" y="1774825"/>
          <p14:tracePt t="25449" x="5297488" y="1722438"/>
          <p14:tracePt t="25450" x="5272088" y="1697038"/>
          <p14:tracePt t="25466" x="5229225" y="1663700"/>
          <p14:tracePt t="25466" x="5194300" y="1646238"/>
          <p14:tracePt t="25482" x="5168900" y="1628775"/>
          <p14:tracePt t="25483" x="5143500" y="1612900"/>
          <p14:tracePt t="25500" x="5092700" y="1585913"/>
          <p14:tracePt t="25500" x="5041900" y="1560513"/>
          <p14:tracePt t="25515" x="4999038" y="1552575"/>
          <p14:tracePt t="25516" x="4973638" y="1535113"/>
          <p14:tracePt t="25532" x="4946650" y="1527175"/>
          <p14:tracePt t="25533" x="4930775" y="1517650"/>
          <p14:tracePt t="25549" x="4913313" y="1517650"/>
          <p14:tracePt t="25550" x="4887913" y="1517650"/>
          <p14:tracePt t="25566" x="4870450" y="1509713"/>
          <p14:tracePt t="25567" x="4852988" y="1509713"/>
          <p14:tracePt t="25582" x="4810125" y="1501775"/>
          <p14:tracePt t="25583" x="4776788" y="1501775"/>
          <p14:tracePt t="25599" x="4725988" y="1492250"/>
          <p14:tracePt t="25599" x="4673600" y="1484313"/>
          <p14:tracePt t="25615" x="4614863" y="1476375"/>
          <p14:tracePt t="25616" x="4511675" y="1466850"/>
          <p14:tracePt t="25633" x="4470400" y="1466850"/>
          <p14:tracePt t="25633" x="4427538" y="1466850"/>
          <p14:tracePt t="25649" x="4392613" y="1466850"/>
          <p14:tracePt t="25665" x="4349750" y="1466850"/>
          <p14:tracePt t="25666" x="4273550" y="1466850"/>
          <p14:tracePt t="25682" x="4222750" y="1466850"/>
          <p14:tracePt t="25700" x="4170363" y="1466850"/>
          <p14:tracePt t="25700" x="4076700" y="1484313"/>
          <p14:tracePt t="25716" x="4033838" y="1492250"/>
          <p14:tracePt t="25716" x="3975100" y="1492250"/>
          <p14:tracePt t="25732" x="3914775" y="1501775"/>
          <p14:tracePt t="25733" x="3856038" y="1509713"/>
          <p14:tracePt t="25733" x="0" y="0"/>
        </p14:tracePtLst>
        <p14:tracePtLst>
          <p14:tracePt t="26337" x="6918325" y="1843088"/>
          <p14:tracePt t="26344" x="6891338" y="1843088"/>
          <p14:tracePt t="26352" x="6865938" y="1833563"/>
          <p14:tracePt t="26365" x="6840538" y="1833563"/>
          <p14:tracePt t="26382" x="6815138" y="1833563"/>
          <p14:tracePt t="26399" x="6756400" y="1825625"/>
          <p14:tracePt t="26399" x="6670675" y="1825625"/>
          <p14:tracePt t="26416" x="6635750" y="1825625"/>
          <p14:tracePt t="26416" x="6610350" y="1825625"/>
          <p14:tracePt t="26432" x="6567488" y="1825625"/>
          <p14:tracePt t="26448" x="6516688" y="1825625"/>
          <p14:tracePt t="26449" x="6448425" y="1825625"/>
          <p14:tracePt t="26465" x="6405563" y="1833563"/>
          <p14:tracePt t="26483" x="6362700" y="1843088"/>
          <p14:tracePt t="26483" x="6311900" y="1851025"/>
          <p14:tracePt t="26499" x="6286500" y="1858963"/>
          <p14:tracePt t="26515" x="6269038" y="1868488"/>
          <p14:tracePt t="26532" x="6175375" y="1901825"/>
          <p14:tracePt t="26533" x="6116638" y="1927225"/>
          <p14:tracePt t="26549" x="6073775" y="1944688"/>
          <p14:tracePt t="26550" x="6021388" y="1970088"/>
          <p14:tracePt t="26565" x="5970588" y="1995488"/>
          <p14:tracePt t="26566" x="5919788" y="2012950"/>
          <p14:tracePt t="26582" x="5884863" y="2030413"/>
          <p14:tracePt t="26582" x="5851525" y="2055813"/>
          <p14:tracePt t="26599" x="5816600" y="2063750"/>
          <p14:tracePt t="26616" x="5791200" y="2089150"/>
          <p14:tracePt t="26617" x="5740400" y="2124075"/>
          <p14:tracePt t="26632" x="5722938" y="2149475"/>
          <p14:tracePt t="26633" x="5689600" y="2209800"/>
          <p14:tracePt t="26649" x="5654675" y="2252663"/>
          <p14:tracePt t="26650" x="5629275" y="2278063"/>
          <p14:tracePt t="26665" x="5621338" y="2293938"/>
          <p14:tracePt t="26666" x="5603875" y="2336800"/>
          <p14:tracePt t="26683" x="5570538" y="2379663"/>
          <p14:tracePt t="26683" x="5553075" y="2397125"/>
          <p14:tracePt t="26698" x="5545138" y="2422525"/>
          <p14:tracePt t="26699" x="5535613" y="2439988"/>
          <p14:tracePt t="26715" x="5527675" y="2465388"/>
          <p14:tracePt t="26716" x="5518150" y="2498725"/>
          <p14:tracePt t="26732" x="5510213" y="2516188"/>
          <p14:tracePt t="26749" x="5502275" y="2533650"/>
          <p14:tracePt t="26750" x="5502275" y="2551113"/>
          <p14:tracePt t="26765" x="5502275" y="2576513"/>
          <p14:tracePt t="26766" x="5502275" y="2592388"/>
          <p14:tracePt t="26782" x="5502275" y="2627313"/>
          <p14:tracePt t="26798" x="5502275" y="2678113"/>
          <p14:tracePt t="26799" x="5510213" y="2720975"/>
          <p14:tracePt t="26816" x="5527675" y="2755900"/>
          <p14:tracePt t="26816" x="5545138" y="2797175"/>
          <p14:tracePt t="26832" x="5561013" y="2832100"/>
          <p14:tracePt t="26833" x="5570538" y="2849563"/>
          <p14:tracePt t="26848" x="5603875" y="2874963"/>
          <p14:tracePt t="26849" x="5621338" y="2890838"/>
          <p14:tracePt t="26865" x="5638800" y="2900363"/>
          <p14:tracePt t="26866" x="5664200" y="2917825"/>
          <p14:tracePt t="26883" x="5689600" y="2925763"/>
          <p14:tracePt t="26883" x="5722938" y="2943225"/>
          <p14:tracePt t="26898" x="5765800" y="2951163"/>
          <p14:tracePt t="26899" x="5800725" y="2959100"/>
          <p14:tracePt t="26915" x="5851525" y="2976563"/>
          <p14:tracePt t="26916" x="5884863" y="2986088"/>
          <p14:tracePt t="26932" x="5911850" y="2994025"/>
          <p14:tracePt t="26932" x="5945188" y="3001963"/>
          <p14:tracePt t="26949" x="5988050" y="3011488"/>
          <p14:tracePt t="26950" x="6124575" y="3019425"/>
          <p14:tracePt t="26965" x="6184900" y="3027363"/>
          <p14:tracePt t="26966" x="6269038" y="3036888"/>
          <p14:tracePt t="26982" x="6362700" y="3044825"/>
          <p14:tracePt t="26998" x="6430963" y="3054350"/>
          <p14:tracePt t="26999" x="6499225" y="3054350"/>
          <p14:tracePt t="27016" x="6551613" y="3062288"/>
          <p14:tracePt t="27017" x="6661150" y="3062288"/>
          <p14:tracePt t="27049" x="6756400" y="3062288"/>
          <p14:tracePt t="27065" x="6858000" y="3062288"/>
          <p14:tracePt t="27083" x="6969125" y="3062288"/>
          <p14:tracePt t="27098" x="7088188" y="3062288"/>
          <p14:tracePt t="27099" x="7191375" y="3062288"/>
          <p14:tracePt t="27115" x="7199313" y="3062288"/>
          <p14:tracePt t="27132" x="7216775" y="3062288"/>
          <p14:tracePt t="27132" x="7232650" y="3054350"/>
          <p14:tracePt t="27149" x="7250113" y="3044825"/>
          <p14:tracePt t="27150" x="7259638" y="3036888"/>
          <p14:tracePt t="27165" x="7285038" y="3019425"/>
          <p14:tracePt t="27166" x="7300913" y="3001963"/>
          <p14:tracePt t="27182" x="7318375" y="2994025"/>
          <p14:tracePt t="27182" x="7335838" y="2976563"/>
          <p14:tracePt t="27198" x="7353300" y="2968625"/>
          <p14:tracePt t="27216" x="7386638" y="2943225"/>
          <p14:tracePt t="27216" x="7446963" y="2874963"/>
          <p14:tracePt t="27232" x="7462838" y="2840038"/>
          <p14:tracePt t="27232" x="7462838" y="2806700"/>
          <p14:tracePt t="27248" x="7472363" y="2763838"/>
          <p14:tracePt t="27249" x="7472363" y="2738438"/>
          <p14:tracePt t="27265" x="7472363" y="2713038"/>
          <p14:tracePt t="27266" x="7480300" y="2687638"/>
          <p14:tracePt t="27282" x="7489825" y="2652713"/>
          <p14:tracePt t="27283" x="7489825" y="2627313"/>
          <p14:tracePt t="27298" x="7489825" y="2592388"/>
          <p14:tracePt t="27299" x="7489825" y="2566988"/>
          <p14:tracePt t="27315" x="7489825" y="2551113"/>
          <p14:tracePt t="27332" x="7489825" y="2516188"/>
          <p14:tracePt t="27332" x="7489825" y="2455863"/>
          <p14:tracePt t="27349" x="7480300" y="2414588"/>
          <p14:tracePt t="27350" x="7462838" y="2379663"/>
          <p14:tracePt t="27365" x="7437438" y="2336800"/>
          <p14:tracePt t="27366" x="7429500" y="2319338"/>
          <p14:tracePt t="27382" x="7421563" y="2293938"/>
          <p14:tracePt t="27398" x="7412038" y="2286000"/>
          <p14:tracePt t="27399" x="7369175" y="2252663"/>
          <p14:tracePt t="27416" x="7369175" y="2235200"/>
          <p14:tracePt t="27417" x="7353300" y="2225675"/>
          <p14:tracePt t="27432" x="7335838" y="2225675"/>
          <p14:tracePt t="27433" x="0" y="0"/>
        </p14:tracePtLst>
        <p14:tracePtLst>
          <p14:tracePt t="29788" x="3462338" y="2192338"/>
          <p14:tracePt t="29852" x="3489325" y="2192338"/>
          <p14:tracePt t="29860" x="3522663" y="2192338"/>
          <p14:tracePt t="29868" x="3565525" y="2192338"/>
          <p14:tracePt t="29881" x="3608388" y="2192338"/>
          <p14:tracePt t="29898" x="3625850" y="2192338"/>
          <p14:tracePt t="29898" x="3659188" y="2192338"/>
          <p14:tracePt t="29914" x="3694113" y="2192338"/>
          <p14:tracePt t="29915" x="3744913" y="2200275"/>
          <p14:tracePt t="29932" x="3778250" y="2209800"/>
          <p14:tracePt t="29932" x="3821113" y="2217738"/>
          <p14:tracePt t="29948" x="3838575" y="2225675"/>
          <p14:tracePt t="29981" x="3846513" y="2225675"/>
          <p14:tracePt t="29981" x="3856038" y="2225675"/>
          <p14:tracePt t="29999" x="3863975" y="2225675"/>
          <p14:tracePt t="29999" x="3881438" y="2225675"/>
          <p14:tracePt t="30014" x="3898900" y="2235200"/>
          <p14:tracePt t="30031" x="3924300" y="2235200"/>
          <p14:tracePt t="30048" x="3967163" y="2243138"/>
          <p14:tracePt t="30049" x="4033838" y="2252663"/>
          <p14:tracePt t="30065" x="4060825" y="2252663"/>
          <p14:tracePt t="30066" x="4076700" y="2260600"/>
          <p14:tracePt t="30081" x="4094163" y="2260600"/>
          <p14:tracePt t="30082" x="4111625" y="2260600"/>
          <p14:tracePt t="30098" x="4119563" y="2268538"/>
          <p14:tracePt t="30098" x="4129088" y="2268538"/>
          <p14:tracePt t="30114" x="4137025" y="2268538"/>
          <p14:tracePt t="30133" x="4154488" y="2268538"/>
          <p14:tracePt t="30148" x="4162425" y="2278063"/>
          <p14:tracePt t="30164" x="4179888" y="2278063"/>
          <p14:tracePt t="30181" x="4187825" y="2286000"/>
          <p14:tracePt t="30198" x="4197350" y="2286000"/>
          <p14:tracePt t="30199" x="4205288" y="2286000"/>
          <p14:tracePt t="30214" x="4222750" y="2286000"/>
          <p14:tracePt t="30231" x="4238625" y="2286000"/>
          <p14:tracePt t="30248" x="4281488" y="2293938"/>
          <p14:tracePt t="30248" x="4316413" y="2303463"/>
          <p14:tracePt t="30265" x="4333875" y="2303463"/>
          <p14:tracePt t="30266" x="4349750" y="2303463"/>
          <p14:tracePt t="30297" x="4349750" y="2311400"/>
          <p14:tracePt t="30360" x="4359275" y="2311400"/>
          <p14:tracePt t="30368" x="4367213" y="2311400"/>
          <p14:tracePt t="30376" x="4375150" y="2311400"/>
          <p14:tracePt t="30384" x="4384675" y="2311400"/>
          <p14:tracePt t="30397" x="4392613" y="2319338"/>
          <p14:tracePt t="30414" x="4402138" y="2319338"/>
          <p14:tracePt t="30432" x="4410075" y="2319338"/>
          <p14:tracePt t="30440" x="0" y="0"/>
        </p14:tracePtLst>
        <p14:tracePtLst>
          <p14:tracePt t="31128" x="3436938" y="2149475"/>
          <p14:tracePt t="31212" x="3446463" y="2149475"/>
          <p14:tracePt t="31220" x="3462338" y="2149475"/>
          <p14:tracePt t="31231" x="3471863" y="2149475"/>
          <p14:tracePt t="31247" x="3489325" y="2149475"/>
          <p14:tracePt t="31248" x="3522663" y="2149475"/>
          <p14:tracePt t="31264" x="3557588" y="2149475"/>
          <p14:tracePt t="31265" x="3573463" y="2149475"/>
          <p14:tracePt t="31281" x="3598863" y="2149475"/>
          <p14:tracePt t="31282" x="3633788" y="2149475"/>
          <p14:tracePt t="31297" x="3651250" y="2149475"/>
          <p14:tracePt t="31298" x="3676650" y="2149475"/>
          <p14:tracePt t="31314" x="3709988" y="2149475"/>
          <p14:tracePt t="31314" x="3735388" y="2149475"/>
          <p14:tracePt t="31331" x="3762375" y="2149475"/>
          <p14:tracePt t="31331" x="3778250" y="2149475"/>
          <p14:tracePt t="31348" x="3787775" y="2149475"/>
          <p14:tracePt t="31349" x="3803650" y="2149475"/>
          <p14:tracePt t="31364" x="3821113" y="2149475"/>
          <p14:tracePt t="31380" x="3838575" y="2149475"/>
          <p14:tracePt t="31381" x="3863975" y="2149475"/>
          <p14:tracePt t="31397" x="3898900" y="2149475"/>
          <p14:tracePt t="31415" x="3949700" y="2149475"/>
          <p14:tracePt t="31415" x="3983038" y="2149475"/>
          <p14:tracePt t="31431" x="4017963" y="2149475"/>
          <p14:tracePt t="31447" x="4068763" y="2149475"/>
          <p14:tracePt t="31448" x="4137025" y="2149475"/>
          <p14:tracePt t="31464" x="4154488" y="2149475"/>
          <p14:tracePt t="31465" x="4162425" y="2149475"/>
          <p14:tracePt t="31481" x="4179888" y="2149475"/>
          <p14:tracePt t="31482" x="4187825" y="2149475"/>
          <p14:tracePt t="31497" x="4205288" y="2149475"/>
          <p14:tracePt t="31497" x="4222750" y="2141538"/>
          <p14:tracePt t="31514" x="4238625" y="2141538"/>
          <p14:tracePt t="31515" x="4248150" y="2132013"/>
          <p14:tracePt t="31530" x="4265613" y="2132013"/>
          <p14:tracePt t="31531" x="4281488" y="2124075"/>
          <p14:tracePt t="31548" x="4291013" y="2124075"/>
          <p14:tracePt t="31549" x="4306888" y="2124075"/>
          <p14:tracePt t="31564" x="4324350" y="2124075"/>
          <p14:tracePt t="31580" x="4341813" y="2116138"/>
          <p14:tracePt t="31581" x="4349750" y="2106613"/>
          <p14:tracePt t="31597" x="4359275" y="2106613"/>
          <p14:tracePt t="31598" x="4375150" y="2098675"/>
          <p14:tracePt t="31615" x="4384675" y="2089150"/>
          <p14:tracePt t="31615" x="4402138" y="2089150"/>
          <p14:tracePt t="31630" x="4410075" y="2081213"/>
          <p14:tracePt t="31631" x="4418013" y="2073275"/>
          <p14:tracePt t="31647" x="4427538" y="2073275"/>
          <p14:tracePt t="31648" x="4435475" y="2063750"/>
          <p14:tracePt t="31664" x="4443413" y="2063750"/>
          <p14:tracePt t="31665" x="4452938" y="2063750"/>
          <p14:tracePt t="31681" x="4452938" y="2055813"/>
          <p14:tracePt t="31682" x="4460875" y="2047875"/>
          <p14:tracePt t="31697" x="4470400" y="2047875"/>
          <p14:tracePt t="31698" x="4478338" y="2038350"/>
          <p14:tracePt t="31714" x="4495800" y="2030413"/>
          <p14:tracePt t="31714" x="4503738" y="2030413"/>
          <p14:tracePt t="31730" x="4511675" y="2030413"/>
          <p14:tracePt t="31748" x="4521200" y="2030413"/>
          <p14:tracePt t="31764" x="4529138" y="2020888"/>
          <p14:tracePt t="31781" x="4538663" y="2020888"/>
          <p14:tracePt t="31781" x="4546600" y="2020888"/>
          <p14:tracePt t="31797" x="4554538" y="2020888"/>
          <p14:tracePt t="31798" x="4572000" y="2020888"/>
          <p14:tracePt t="31814" x="4589463" y="2020888"/>
          <p14:tracePt t="31830" x="4597400" y="2020888"/>
          <p14:tracePt t="31831" x="4614863" y="2012950"/>
          <p14:tracePt t="31847" x="4622800" y="2005013"/>
          <p14:tracePt t="31864" x="4632325" y="2005013"/>
          <p14:tracePt t="31864" x="4640263" y="2005013"/>
          <p14:tracePt t="31881" x="4648200" y="2005013"/>
          <p14:tracePt t="31897" x="4657725" y="1995488"/>
          <p14:tracePt t="31898" x="4665663" y="1995488"/>
          <p14:tracePt t="31914" x="4673600" y="1995488"/>
          <p14:tracePt t="31930" x="4683125" y="1995488"/>
          <p14:tracePt t="31948" x="4683125" y="1987550"/>
          <p14:tracePt t="31964" x="4700588" y="1987550"/>
          <p14:tracePt t="31980" x="4708525" y="1979613"/>
          <p14:tracePt t="31997" x="4716463" y="1979613"/>
          <p14:tracePt t="31998" x="4725988" y="1979613"/>
          <p14:tracePt t="32031" x="4733925" y="1979613"/>
          <p14:tracePt t="32047" x="4733925" y="1970088"/>
          <p14:tracePt t="32048" x="4741863" y="1970088"/>
          <p14:tracePt t="32064" x="4751388" y="1962150"/>
          <p14:tracePt t="32064" x="4759325" y="1962150"/>
          <p14:tracePt t="32081" x="4776788" y="1962150"/>
          <p14:tracePt t="32082" x="4784725" y="1952625"/>
          <p14:tracePt t="32097" x="4802188" y="1952625"/>
          <p14:tracePt t="32097" x="4802188" y="1944688"/>
          <p14:tracePt t="32113" x="4810125" y="1944688"/>
          <p14:tracePt t="32184" x="4819650" y="1944688"/>
          <p14:tracePt t="32264" x="0" y="0"/>
        </p14:tracePtLst>
        <p14:tracePtLst>
          <p14:tracePt t="33276" x="6534150" y="2243138"/>
          <p14:tracePt t="33333" x="6534150" y="2252663"/>
          <p14:tracePt t="33340" x="6542088" y="2260600"/>
          <p14:tracePt t="33348" x="6542088" y="2268538"/>
          <p14:tracePt t="33363" x="6567488" y="2293938"/>
          <p14:tracePt t="33380" x="6584950" y="2303463"/>
          <p14:tracePt t="33380" x="6602413" y="2311400"/>
          <p14:tracePt t="33396" x="6619875" y="2319338"/>
          <p14:tracePt t="33397" x="6627813" y="2328863"/>
          <p14:tracePt t="33414" x="6645275" y="2346325"/>
          <p14:tracePt t="33414" x="6661150" y="2346325"/>
          <p14:tracePt t="33430" x="6661150" y="2354263"/>
          <p14:tracePt t="33431" x="6678613" y="2362200"/>
          <p14:tracePt t="33447" x="6688138" y="2362200"/>
          <p14:tracePt t="33447" x="6738938" y="2387600"/>
          <p14:tracePt t="33463" x="6756400" y="2387600"/>
          <p14:tracePt t="33464" x="6772275" y="2405063"/>
          <p14:tracePt t="33481" x="6781800" y="2414588"/>
          <p14:tracePt t="33481" x="6797675" y="2414588"/>
          <p14:tracePt t="33496" x="6797675" y="2422525"/>
          <p14:tracePt t="33497" x="6807200" y="2422525"/>
          <p14:tracePt t="33536" x="6807200" y="2430463"/>
          <p14:tracePt t="33547" x="6815138" y="2430463"/>
          <p14:tracePt t="33563" x="6815138" y="2439988"/>
          <p14:tracePt t="33580" x="6832600" y="2447925"/>
          <p14:tracePt t="33580" x="6840538" y="2455863"/>
          <p14:tracePt t="33596" x="6850063" y="2465388"/>
          <p14:tracePt t="33597" x="6875463" y="2482850"/>
          <p14:tracePt t="33614" x="6891338" y="2482850"/>
          <p14:tracePt t="33615" x="6918325" y="2498725"/>
          <p14:tracePt t="34028" x="6926263" y="2498725"/>
          <p14:tracePt t="34036" x="6934200" y="2508250"/>
          <p14:tracePt t="34047" x="6959600" y="2508250"/>
          <p14:tracePt t="34063" x="6986588" y="2508250"/>
          <p14:tracePt t="34064" x="7019925" y="2508250"/>
          <p14:tracePt t="34080" x="7045325" y="2516188"/>
          <p14:tracePt t="34080" x="7088188" y="2524125"/>
          <p14:tracePt t="34097" x="7113588" y="2524125"/>
          <p14:tracePt t="34098" x="7131050" y="2524125"/>
          <p14:tracePt t="34130" x="7138988" y="2524125"/>
          <p14:tracePt t="34168" x="7148513" y="2524125"/>
          <p14:tracePt t="34184" x="7148513" y="2533650"/>
          <p14:tracePt t="34192" x="7156450" y="2533650"/>
          <p14:tracePt t="34200" x="7164388" y="2533650"/>
          <p14:tracePt t="34213" x="7173913" y="2533650"/>
          <p14:tracePt t="34230" x="7181850" y="2533650"/>
          <p14:tracePt t="34230" x="7191375" y="2541588"/>
          <p14:tracePt t="34304" x="7199313" y="2541588"/>
          <p14:tracePt t="34312" x="7207250" y="2551113"/>
          <p14:tracePt t="34320" x="7216775" y="2551113"/>
          <p14:tracePt t="34330" x="7224713" y="2551113"/>
          <p14:tracePt t="34348" x="7232650" y="2551113"/>
          <p14:tracePt t="34392" x="7224713" y="2551113"/>
          <p14:tracePt t="34400" x="7216775" y="2551113"/>
          <p14:tracePt t="34408" x="7199313" y="2551113"/>
          <p14:tracePt t="34416" x="7173913" y="2551113"/>
          <p14:tracePt t="34430" x="7156450" y="2551113"/>
          <p14:tracePt t="34446" x="7138988" y="2551113"/>
          <p14:tracePt t="34447" x="0" y="0"/>
        </p14:tracePtLst>
        <p14:tracePtLst>
          <p14:tracePt t="35029" x="6423025" y="2319338"/>
          <p14:tracePt t="35044" x="6415088" y="2319338"/>
          <p14:tracePt t="35052" x="6405563" y="2319338"/>
          <p14:tracePt t="35068" x="6397625" y="2319338"/>
          <p14:tracePt t="35079" x="6388100" y="2328863"/>
          <p14:tracePt t="35097" x="6380163" y="2336800"/>
          <p14:tracePt t="35097" x="6362700" y="2336800"/>
          <p14:tracePt t="35113" x="6354763" y="2354263"/>
          <p14:tracePt t="35113" x="6337300" y="2362200"/>
          <p14:tracePt t="35129" x="6319838" y="2362200"/>
          <p14:tracePt t="35146" x="6303963" y="2379663"/>
          <p14:tracePt t="35146" x="6253163" y="2397125"/>
          <p14:tracePt t="35163" x="6243638" y="2414588"/>
          <p14:tracePt t="35164" x="6226175" y="2422525"/>
          <p14:tracePt t="35179" x="6192838" y="2430463"/>
          <p14:tracePt t="35180" x="6184900" y="2439988"/>
          <p14:tracePt t="35196" x="6175375" y="2447925"/>
          <p14:tracePt t="35197" x="6132513" y="2473325"/>
          <p14:tracePt t="35213" x="6116638" y="2490788"/>
          <p14:tracePt t="35213" x="6099175" y="2498725"/>
          <p14:tracePt t="35230" x="6081713" y="2524125"/>
          <p14:tracePt t="35246" x="6073775" y="2533650"/>
          <p14:tracePt t="35247" x="6064250" y="2533650"/>
          <p14:tracePt t="35263" x="6056313" y="2541588"/>
          <p14:tracePt t="35264" x="6056313" y="2551113"/>
          <p14:tracePt t="35279" x="6048375" y="2559050"/>
          <p14:tracePt t="35297" x="6038850" y="2566988"/>
          <p14:tracePt t="35313" x="6030913" y="2576513"/>
          <p14:tracePt t="35329" x="6021388" y="2584450"/>
          <p14:tracePt t="35330" x="6013450" y="2584450"/>
          <p14:tracePt t="35346" x="6013450" y="2592388"/>
          <p14:tracePt t="35364" x="6005513" y="2592388"/>
          <p14:tracePt t="35364" x="6005513" y="2601913"/>
          <p14:tracePt t="35396" x="5995988" y="2601913"/>
          <p14:tracePt t="35428" x="5988050" y="2601913"/>
          <p14:tracePt t="35460" x="6005513" y="2601913"/>
          <p14:tracePt t="35468" x="6013450" y="2601913"/>
          <p14:tracePt t="35476" x="6030913" y="2601913"/>
          <p14:tracePt t="35477" x="0" y="0"/>
        </p14:tracePtLst>
        <p14:tracePtLst>
          <p14:tracePt t="37737" x="5110163" y="1901825"/>
          <p14:tracePt t="37744" x="5092700" y="1884363"/>
          <p14:tracePt t="37752" x="5067300" y="1868488"/>
          <p14:tracePt t="37762" x="5024438" y="1833563"/>
          <p14:tracePt t="37779" x="4981575" y="1808163"/>
          <p14:tracePt t="37779" x="4938713" y="1782763"/>
          <p14:tracePt t="37795" x="4913313" y="1765300"/>
          <p14:tracePt t="37796" x="4878388" y="1757363"/>
          <p14:tracePt t="37813" x="4862513" y="1739900"/>
          <p14:tracePt t="37813" x="4837113" y="1722438"/>
          <p14:tracePt t="37829" x="4810125" y="1722438"/>
          <p14:tracePt t="37829" x="4794250" y="1714500"/>
          <p14:tracePt t="37845" x="4759325" y="1697038"/>
          <p14:tracePt t="37846" x="4733925" y="1689100"/>
          <p14:tracePt t="37862" x="4691063" y="1681163"/>
          <p14:tracePt t="37863" x="4640263" y="1654175"/>
          <p14:tracePt t="37880" x="4589463" y="1638300"/>
          <p14:tracePt t="37880" x="4452938" y="1585913"/>
          <p14:tracePt t="37895" x="4392613" y="1570038"/>
          <p14:tracePt t="37896" x="4333875" y="1552575"/>
          <p14:tracePt t="37912" x="4273550" y="1535113"/>
          <p14:tracePt t="37913" x="4222750" y="1527175"/>
          <p14:tracePt t="37929" x="4187825" y="1517650"/>
          <p14:tracePt t="37929" x="4144963" y="1517650"/>
          <p14:tracePt t="37946" x="4111625" y="1517650"/>
          <p14:tracePt t="37947" x="4068763" y="1517650"/>
          <p14:tracePt t="37962" x="4025900" y="1517650"/>
          <p14:tracePt t="37979" x="3992563" y="1517650"/>
          <p14:tracePt t="37979" x="3924300" y="1517650"/>
          <p14:tracePt t="37995" x="3889375" y="1517650"/>
          <p14:tracePt t="38013" x="3838575" y="1517650"/>
          <p14:tracePt t="38014" x="3735388" y="1535113"/>
          <p14:tracePt t="38029" x="3694113" y="1544638"/>
          <p14:tracePt t="38029" x="3641725" y="1552575"/>
          <p14:tracePt t="38045" x="3590925" y="1560513"/>
          <p14:tracePt t="38046" x="3540125" y="1570038"/>
          <p14:tracePt t="38062" x="3497263" y="1577975"/>
          <p14:tracePt t="38063" x="3436938" y="1585913"/>
          <p14:tracePt t="38079" x="3368675" y="1595438"/>
          <p14:tracePt t="38080" x="3249613" y="1612900"/>
          <p14:tracePt t="38095" x="3206750" y="1620838"/>
          <p14:tracePt t="38096" x="3130550" y="1628775"/>
          <p14:tracePt t="38112" x="3087688" y="1638300"/>
          <p14:tracePt t="38113" x="3036888" y="1646238"/>
          <p14:tracePt t="38130" x="2976563" y="1671638"/>
          <p14:tracePt t="38147" x="2917825" y="1731963"/>
          <p14:tracePt t="38162" x="2882900" y="1757363"/>
          <p14:tracePt t="38163" x="2865438" y="1808163"/>
          <p14:tracePt t="38179" x="2840038" y="1851025"/>
          <p14:tracePt t="38179" x="2832100" y="1884363"/>
          <p14:tracePt t="38195" x="2832100" y="1919288"/>
          <p14:tracePt t="38196" x="2832100" y="1944688"/>
          <p14:tracePt t="38212" x="2824163" y="1952625"/>
          <p14:tracePt t="38213" x="2824163" y="1979613"/>
          <p14:tracePt t="38229" x="2824163" y="2012950"/>
          <p14:tracePt t="38230" x="2824163" y="2038350"/>
          <p14:tracePt t="38245" x="2832100" y="2073275"/>
          <p14:tracePt t="38262" x="2849563" y="2124075"/>
          <p14:tracePt t="38263" x="2865438" y="2174875"/>
          <p14:tracePt t="38279" x="2865438" y="2209800"/>
          <p14:tracePt t="38279" x="2882900" y="2252663"/>
          <p14:tracePt t="38296" x="2917825" y="2328863"/>
          <p14:tracePt t="38297" x="2976563" y="2447925"/>
          <p14:tracePt t="38312" x="3011488" y="2516188"/>
          <p14:tracePt t="38313" x="3079750" y="2566988"/>
          <p14:tracePt t="38328" x="3138488" y="2609850"/>
          <p14:tracePt t="38329" x="3224213" y="2644775"/>
          <p14:tracePt t="38345" x="3317875" y="2687638"/>
          <p14:tracePt t="38346" x="3395663" y="2703513"/>
          <p14:tracePt t="38363" x="3479800" y="2728913"/>
          <p14:tracePt t="38363" x="3582988" y="2755900"/>
          <p14:tracePt t="38379" x="3676650" y="2781300"/>
          <p14:tracePt t="38379" x="3752850" y="2797175"/>
          <p14:tracePt t="38395" x="3846513" y="2806700"/>
          <p14:tracePt t="38396" x="3940175" y="2824163"/>
          <p14:tracePt t="38412" x="4033838" y="2832100"/>
          <p14:tracePt t="38413" x="4129088" y="2840038"/>
          <p14:tracePt t="38429" x="4222750" y="2849563"/>
          <p14:tracePt t="38430" x="4341813" y="2857500"/>
          <p14:tracePt t="38445" x="4452938" y="2857500"/>
          <p14:tracePt t="38446" x="4579938" y="2857500"/>
          <p14:tracePt t="38462" x="4700588" y="2857500"/>
          <p14:tracePt t="38463" x="4802188" y="2857500"/>
          <p14:tracePt t="38478" x="4905375" y="2857500"/>
          <p14:tracePt t="38479" x="4999038" y="2857500"/>
          <p14:tracePt t="38496" x="5057775" y="2857500"/>
          <p14:tracePt t="38497" x="5118100" y="2832100"/>
          <p14:tracePt t="38512" x="5135563" y="2824163"/>
          <p14:tracePt t="38512" x="5135563" y="2797175"/>
          <p14:tracePt t="38528" x="5143500" y="2781300"/>
          <p14:tracePt t="38529" x="5160963" y="2746375"/>
          <p14:tracePt t="38545" x="5168900" y="2703513"/>
          <p14:tracePt t="38546" x="5168900" y="2660650"/>
          <p14:tracePt t="38563" x="5168900" y="2627313"/>
          <p14:tracePt t="38563" x="5176838" y="2584450"/>
          <p14:tracePt t="38579" x="5186363" y="2533650"/>
          <p14:tracePt t="38579" x="5186363" y="2498725"/>
          <p14:tracePt t="38595" x="5186363" y="2465388"/>
          <p14:tracePt t="38596" x="5186363" y="2430463"/>
          <p14:tracePt t="38612" x="5186363" y="2397125"/>
          <p14:tracePt t="38612" x="5186363" y="2371725"/>
          <p14:tracePt t="38629" x="5186363" y="2336800"/>
          <p14:tracePt t="38645" x="5186363" y="2293938"/>
          <p14:tracePt t="38645" x="5168900" y="2200275"/>
          <p14:tracePt t="38662" x="5168900" y="2174875"/>
          <p14:tracePt t="38662" x="5168900" y="2124075"/>
          <p14:tracePt t="38678" x="5160963" y="2089150"/>
          <p14:tracePt t="38679" x="5151438" y="2038350"/>
          <p14:tracePt t="38696" x="5143500" y="2020888"/>
          <p14:tracePt t="38697" x="5118100" y="1962150"/>
          <p14:tracePt t="38712" x="5075238" y="1919288"/>
          <p14:tracePt t="38713" x="5032375" y="1884363"/>
          <p14:tracePt t="38728" x="5014913" y="1876425"/>
          <p14:tracePt t="38729" x="4981575" y="1851025"/>
          <p14:tracePt t="38745" x="4956175" y="1843088"/>
          <p14:tracePt t="38746" x="4913313" y="1816100"/>
          <p14:tracePt t="38763" x="4870450" y="1790700"/>
          <p14:tracePt t="38763" x="4837113" y="1765300"/>
          <p14:tracePt t="38778" x="4794250" y="1739900"/>
          <p14:tracePt t="38779" x="4751388" y="1714500"/>
          <p14:tracePt t="38795" x="4733925" y="1706563"/>
          <p14:tracePt t="38796" x="4691063" y="1689100"/>
          <p14:tracePt t="38812" x="4648200" y="1681163"/>
          <p14:tracePt t="38813" x="4622800" y="1671638"/>
          <p14:tracePt t="38829" x="4589463" y="1663700"/>
          <p14:tracePt t="38830" x="4529138" y="1654175"/>
          <p14:tracePt t="38845" x="4470400" y="1646238"/>
          <p14:tracePt t="38846" x="4410075" y="1638300"/>
          <p14:tracePt t="38862" x="4341813" y="1628775"/>
          <p14:tracePt t="38862" x="4265613" y="1620838"/>
          <p14:tracePt t="38878" x="4213225" y="1620838"/>
          <p14:tracePt t="38879" x="4162425" y="1620838"/>
          <p14:tracePt t="38896" x="4144963" y="1620838"/>
          <p14:tracePt t="38896" x="4051300" y="1646238"/>
          <p14:tracePt t="38912" x="4000500" y="1671638"/>
          <p14:tracePt t="38912" x="3957638" y="1689100"/>
          <p14:tracePt t="38928" x="3906838" y="1706563"/>
          <p14:tracePt t="38929" x="3856038" y="1722438"/>
          <p14:tracePt t="38945" x="3803650" y="1747838"/>
          <p14:tracePt t="38946" x="3752850" y="1765300"/>
          <p14:tracePt t="38963" x="3727450" y="1782763"/>
          <p14:tracePt t="38963" x="3667125" y="1825625"/>
          <p14:tracePt t="38978" x="3633788" y="1843088"/>
          <p14:tracePt t="38979" x="3590925" y="1868488"/>
          <p14:tracePt t="38995" x="3548063" y="1893888"/>
          <p14:tracePt t="38995" x="3522663" y="1911350"/>
          <p14:tracePt t="39012" x="3497263" y="1927225"/>
          <p14:tracePt t="39012" x="3471863" y="1952625"/>
          <p14:tracePt t="39030" x="3421063" y="1987550"/>
          <p14:tracePt t="39046" x="3386138" y="2020888"/>
          <p14:tracePt t="39046" x="3335338" y="2073275"/>
          <p14:tracePt t="39062" x="3317875" y="2089150"/>
          <p14:tracePt t="39078" x="3300413" y="2106613"/>
          <p14:tracePt t="39079" x="3267075" y="2132013"/>
          <p14:tracePt t="39096" x="3259138" y="2149475"/>
          <p14:tracePt t="39096" x="3206750" y="2200275"/>
          <p14:tracePt t="39112" x="3190875" y="2225675"/>
          <p14:tracePt t="39113" x="3163888" y="2260600"/>
          <p14:tracePt t="39128" x="3148013" y="2286000"/>
          <p14:tracePt t="39129" x="3138488" y="2303463"/>
          <p14:tracePt t="39145" x="3122613" y="2336800"/>
          <p14:tracePt t="39146" x="3095625" y="2371725"/>
          <p14:tracePt t="39162" x="3095625" y="2387600"/>
          <p14:tracePt t="39178" x="3095625" y="2405063"/>
          <p14:tracePt t="39179" x="3095625" y="2455863"/>
          <p14:tracePt t="39195" x="3095625" y="2473325"/>
          <p14:tracePt t="39196" x="3095625" y="2498725"/>
          <p14:tracePt t="39212" x="3095625" y="2508250"/>
          <p14:tracePt t="39229" x="3105150" y="2516188"/>
          <p14:tracePt t="39230" x="3138488" y="2551113"/>
          <p14:tracePt t="39245" x="3148013" y="2576513"/>
          <p14:tracePt t="39246" x="3163888" y="2584450"/>
          <p14:tracePt t="39262" x="3198813" y="2609850"/>
          <p14:tracePt t="39278" x="3216275" y="2619375"/>
          <p14:tracePt t="39296" x="3309938" y="2670175"/>
          <p14:tracePt t="39296" x="3548063" y="2738438"/>
          <p14:tracePt t="39312" x="3667125" y="2763838"/>
          <p14:tracePt t="39312" x="3770313" y="2771775"/>
          <p14:tracePt t="39328" x="3889375" y="2781300"/>
          <p14:tracePt t="39329" x="4008438" y="2789238"/>
          <p14:tracePt t="39345" x="4119563" y="2797175"/>
          <p14:tracePt t="39346" x="4281488" y="2814638"/>
          <p14:tracePt t="39362" x="4384675" y="2814638"/>
          <p14:tracePt t="39378" x="4503738" y="2814638"/>
          <p14:tracePt t="39379" x="4683125" y="2814638"/>
          <p14:tracePt t="39395" x="4741863" y="2814638"/>
          <p14:tracePt t="39395" x="4802188" y="2814638"/>
          <p14:tracePt t="39412" x="4862513" y="2789238"/>
          <p14:tracePt t="39412" x="4946650" y="2763838"/>
          <p14:tracePt t="39429" x="5032375" y="2738438"/>
          <p14:tracePt t="39430" x="5194300" y="2670175"/>
          <p14:tracePt t="39445" x="5262563" y="2644775"/>
          <p14:tracePt t="39446" x="5340350" y="2619375"/>
          <p14:tracePt t="39462" x="5416550" y="2592388"/>
          <p14:tracePt t="39478" x="5467350" y="2576513"/>
          <p14:tracePt t="39479" x="5502275" y="2551113"/>
          <p14:tracePt t="39496" x="5527675" y="2524125"/>
          <p14:tracePt t="39496" x="5535613" y="2482850"/>
          <p14:tracePt t="39512" x="5545138" y="2455863"/>
          <p14:tracePt t="39512" x="5545138" y="2439988"/>
          <p14:tracePt t="39528" x="5553075" y="2414588"/>
          <p14:tracePt t="39529" x="5553075" y="2387600"/>
          <p14:tracePt t="39545" x="5553075" y="2346325"/>
          <p14:tracePt t="39546" x="5561013" y="2293938"/>
          <p14:tracePt t="39562" x="5561013" y="2278063"/>
          <p14:tracePt t="39563" x="5561013" y="2252663"/>
          <p14:tracePt t="39578" x="5570538" y="2217738"/>
          <p14:tracePt t="39579" x="5570538" y="2174875"/>
          <p14:tracePt t="39595" x="5570538" y="2141538"/>
          <p14:tracePt t="39595" x="5570538" y="2116138"/>
          <p14:tracePt t="39612" x="5570538" y="2081213"/>
          <p14:tracePt t="39612" x="5561013" y="2030413"/>
          <p14:tracePt t="39629" x="5545138" y="2012950"/>
          <p14:tracePt t="39630" x="5527675" y="1987550"/>
          <p14:tracePt t="39645" x="5492750" y="1952625"/>
          <p14:tracePt t="39645" x="5459413" y="1919288"/>
          <p14:tracePt t="39661" x="5434013" y="1901825"/>
          <p14:tracePt t="39662" x="5391150" y="1884363"/>
          <p14:tracePt t="39663" x="0" y="0"/>
        </p14:tracePtLst>
        <p14:tracePtLst>
          <p14:tracePt t="42292" x="3436938" y="2166938"/>
          <p14:tracePt t="42316" x="3436938" y="2174875"/>
          <p14:tracePt t="42332" x="3446463" y="2174875"/>
          <p14:tracePt t="42340" x="3454400" y="2184400"/>
          <p14:tracePt t="42352" x="3479800" y="2192338"/>
          <p14:tracePt t="42361" x="3514725" y="2200275"/>
          <p14:tracePt t="42377" x="3540125" y="2200275"/>
          <p14:tracePt t="42378" x="3565525" y="2209800"/>
          <p14:tracePt t="42394" x="3590925" y="2217738"/>
          <p14:tracePt t="42394" x="3633788" y="2225675"/>
          <p14:tracePt t="42411" x="3659188" y="2235200"/>
          <p14:tracePt t="42411" x="3684588" y="2235200"/>
          <p14:tracePt t="42428" x="3727450" y="2243138"/>
          <p14:tracePt t="42429" x="3762375" y="2243138"/>
          <p14:tracePt t="42444" x="3803650" y="2243138"/>
          <p14:tracePt t="42445" x="3830638" y="2243138"/>
          <p14:tracePt t="42461" x="3856038" y="2252663"/>
          <p14:tracePt t="42461" x="3881438" y="2260600"/>
          <p14:tracePt t="42478" x="3889375" y="2260600"/>
          <p14:tracePt t="42478" x="3924300" y="2260600"/>
          <p14:tracePt t="42495" x="3940175" y="2268538"/>
          <p14:tracePt t="42496" x="3983038" y="2278063"/>
          <p14:tracePt t="42511" x="4000500" y="2278063"/>
          <p14:tracePt t="42527" x="4025900" y="2278063"/>
          <p14:tracePt t="42528" x="4076700" y="2278063"/>
          <p14:tracePt t="42545" x="4137025" y="2278063"/>
          <p14:tracePt t="42562" x="4162425" y="2278063"/>
          <p14:tracePt t="42562" x="4187825" y="2286000"/>
          <p14:tracePt t="42577" x="4213225" y="2286000"/>
          <p14:tracePt t="42578" x="4238625" y="2286000"/>
          <p14:tracePt t="42594" x="4256088" y="2286000"/>
          <p14:tracePt t="42595" x="4273550" y="2286000"/>
          <p14:tracePt t="42611" x="4281488" y="2286000"/>
          <p14:tracePt t="42633" x="4291013" y="2286000"/>
          <p14:tracePt t="42634" x="4306888" y="2286000"/>
          <p14:tracePt t="42661" x="4306888" y="2293938"/>
          <p14:tracePt t="42684" x="4316413" y="2293938"/>
          <p14:tracePt t="42716" x="4324350" y="2293938"/>
          <p14:tracePt t="42748" x="4333875" y="2293938"/>
          <p14:tracePt t="42764" x="4341813" y="2293938"/>
          <p14:tracePt t="42800" x="4349750" y="2293938"/>
          <p14:tracePt t="42832" x="4359275" y="2293938"/>
          <p14:tracePt t="42840" x="4367213" y="2303463"/>
          <p14:tracePt t="42856" x="4375150" y="2303463"/>
          <p14:tracePt t="42872" x="4392613" y="2303463"/>
          <p14:tracePt t="42880" x="4402138" y="2303463"/>
          <p14:tracePt t="42894" x="4402138" y="2311400"/>
          <p14:tracePt t="42912" x="4410075" y="2311400"/>
          <p14:tracePt t="42927" x="4418013" y="2319338"/>
          <p14:tracePt t="43000" x="4427538" y="2319338"/>
          <p14:tracePt t="43308" x="0" y="0"/>
        </p14:tracePtLst>
        <p14:tracePtLst>
          <p14:tracePt t="44000" x="3514725" y="2209800"/>
          <p14:tracePt t="44008" x="3522663" y="2209800"/>
          <p14:tracePt t="44024" x="3522663" y="2217738"/>
          <p14:tracePt t="44112" x="3530600" y="2217738"/>
          <p14:tracePt t="44128" x="3540125" y="2217738"/>
          <p14:tracePt t="44136" x="3548063" y="2217738"/>
          <p14:tracePt t="44144" x="3565525" y="2217738"/>
          <p14:tracePt t="44160" x="3573463" y="2217738"/>
          <p14:tracePt t="44161" x="3582988" y="2225675"/>
          <p14:tracePt t="44177" x="3608388" y="2235200"/>
          <p14:tracePt t="44177" x="3625850" y="2243138"/>
          <p14:tracePt t="44194" x="3651250" y="2243138"/>
          <p14:tracePt t="44195" x="3667125" y="2243138"/>
          <p14:tracePt t="44210" x="3694113" y="2260600"/>
          <p14:tracePt t="44211" x="3727450" y="2268538"/>
          <p14:tracePt t="44227" x="3752850" y="2278063"/>
          <p14:tracePt t="44228" x="3770313" y="2293938"/>
          <p14:tracePt t="44244" x="3795713" y="2303463"/>
          <p14:tracePt t="44244" x="3813175" y="2303463"/>
          <p14:tracePt t="44261" x="3830638" y="2311400"/>
          <p14:tracePt t="44262" x="3846513" y="2319338"/>
          <p14:tracePt t="44277" x="3856038" y="2319338"/>
          <p14:tracePt t="44373" x="3863975" y="2319338"/>
          <p14:tracePt t="44420" x="3863975" y="2328863"/>
          <p14:tracePt t="44428" x="3871913" y="2328863"/>
          <p14:tracePt t="44436" x="3871913" y="2336800"/>
          <p14:tracePt t="44444" x="3881438" y="2336800"/>
          <p14:tracePt t="44468" x="3889375" y="2346325"/>
          <p14:tracePt t="44477" x="3898900" y="2346325"/>
          <p14:tracePt t="44493" x="3914775" y="2346325"/>
          <p14:tracePt t="44494" x="3924300" y="2354263"/>
          <p14:tracePt t="44511" x="3932238" y="2362200"/>
          <p14:tracePt t="44511" x="3940175" y="2362200"/>
          <p14:tracePt t="44616" x="3949700" y="2362200"/>
          <p14:tracePt t="44624" x="3957638" y="2362200"/>
          <p14:tracePt t="44680" x="3967163" y="2362200"/>
          <p14:tracePt t="44688" x="3967163" y="2371725"/>
          <p14:tracePt t="44704" x="3975100" y="2371725"/>
          <p14:tracePt t="44712" x="3983038" y="2379663"/>
          <p14:tracePt t="44768" x="3992563" y="2379663"/>
          <p14:tracePt t="44784" x="0" y="0"/>
        </p14:tracePtLst>
        <p14:tracePtLst>
          <p14:tracePt t="45768" x="3497263" y="2141538"/>
          <p14:tracePt t="45832" x="3505200" y="2141538"/>
          <p14:tracePt t="45840" x="3522663" y="2141538"/>
          <p14:tracePt t="45848" x="3548063" y="2132013"/>
          <p14:tracePt t="45860" x="3590925" y="2132013"/>
          <p14:tracePt t="45876" x="3633788" y="2132013"/>
          <p14:tracePt t="45877" x="3667125" y="2132013"/>
          <p14:tracePt t="45893" x="3719513" y="2132013"/>
          <p14:tracePt t="45893" x="3787775" y="2132013"/>
          <p14:tracePt t="45911" x="3856038" y="2132013"/>
          <p14:tracePt t="45911" x="4000500" y="2132013"/>
          <p14:tracePt t="45926" x="4043363" y="2132013"/>
          <p14:tracePt t="45943" x="4094163" y="2132013"/>
          <p14:tracePt t="45943" x="4137025" y="2124075"/>
          <p14:tracePt t="45960" x="4154488" y="2124075"/>
          <p14:tracePt t="45961" x="4179888" y="2116138"/>
          <p14:tracePt t="45977" x="4197350" y="2116138"/>
          <p14:tracePt t="45978" x="4205288" y="2116138"/>
          <p14:tracePt t="45993" x="4213225" y="2116138"/>
          <p14:tracePt t="45994" x="4230688" y="2106613"/>
          <p14:tracePt t="46010" x="4256088" y="2106613"/>
          <p14:tracePt t="46010" x="4281488" y="2098675"/>
          <p14:tracePt t="46027" x="4333875" y="2098675"/>
          <p14:tracePt t="46044" x="4359275" y="2089150"/>
          <p14:tracePt t="46045" x="4384675" y="2081213"/>
          <p14:tracePt t="46060" x="4410075" y="2073275"/>
          <p14:tracePt t="46060" x="4452938" y="2055813"/>
          <p14:tracePt t="46076" x="4460875" y="2055813"/>
          <p14:tracePt t="46077" x="4470400" y="2055813"/>
          <p14:tracePt t="46093" x="4478338" y="2055813"/>
          <p14:tracePt t="46110" x="4478338" y="2047875"/>
          <p14:tracePt t="46111" x="4495800" y="2038350"/>
          <p14:tracePt t="46126" x="4503738" y="2030413"/>
          <p14:tracePt t="46127" x="4521200" y="2030413"/>
          <p14:tracePt t="46143" x="4529138" y="2020888"/>
          <p14:tracePt t="46160" x="4579938" y="2012950"/>
          <p14:tracePt t="46160" x="4622800" y="2005013"/>
          <p14:tracePt t="46177" x="4632325" y="2005013"/>
          <p14:tracePt t="46178" x="4640263" y="2005013"/>
          <p14:tracePt t="46210" x="4648200" y="1995488"/>
          <p14:tracePt t="46226" x="4657725" y="1987550"/>
          <p14:tracePt t="46227" x="4665663" y="1987550"/>
          <p14:tracePt t="46244" x="4673600" y="1987550"/>
          <p14:tracePt t="46244" x="4700588" y="1979613"/>
          <p14:tracePt t="46260" x="4751388" y="1962150"/>
          <p14:tracePt t="46260" x="4776788" y="1952625"/>
          <p14:tracePt t="46276" x="4802188" y="1952625"/>
          <p14:tracePt t="46277" x="4819650" y="1944688"/>
          <p14:tracePt t="46293" x="4827588" y="1944688"/>
          <p14:tracePt t="46294" x="4837113" y="1944688"/>
          <p14:tracePt t="46326" x="4845050" y="1944688"/>
          <p14:tracePt t="46343" x="4852988" y="1944688"/>
          <p14:tracePt t="46360" x="4862513" y="1936750"/>
          <p14:tracePt t="46360" x="4878388" y="1936750"/>
          <p14:tracePt t="46377" x="4887913" y="1927225"/>
          <p14:tracePt t="46393" x="4895850" y="1927225"/>
          <p14:tracePt t="46394" x="4895850" y="1919288"/>
          <p14:tracePt t="46472" x="4905375" y="1919288"/>
          <p14:tracePt t="46612" x="4895850" y="1919288"/>
          <p14:tracePt t="46612" x="0" y="0"/>
        </p14:tracePtLst>
        <p14:tracePtLst>
          <p14:tracePt t="48800" x="4359275" y="2652713"/>
          <p14:tracePt t="48888" x="4367213" y="2652713"/>
          <p14:tracePt t="48896" x="4367213" y="2644775"/>
          <p14:tracePt t="48904" x="4384675" y="2644775"/>
          <p14:tracePt t="48912" x="4410075" y="2635250"/>
          <p14:tracePt t="48926" x="4418013" y="2627313"/>
          <p14:tracePt t="48942" x="4435475" y="2609850"/>
          <p14:tracePt t="48943" x="4470400" y="2601913"/>
          <p14:tracePt t="48959" x="4486275" y="2584450"/>
          <p14:tracePt t="48960" x="4521200" y="2576513"/>
          <p14:tracePt t="48976" x="4529138" y="2566988"/>
          <p14:tracePt t="48976" x="4538663" y="2559050"/>
          <p14:tracePt t="48992" x="4546600" y="2551113"/>
          <p14:tracePt t="49009" x="4554538" y="2541588"/>
          <p14:tracePt t="49009" x="4554538" y="2533650"/>
          <p14:tracePt t="49027" x="4572000" y="2508250"/>
          <p14:tracePt t="49043" x="4579938" y="2482850"/>
          <p14:tracePt t="49043" x="4589463" y="2473325"/>
          <p14:tracePt t="49059" x="4597400" y="2465388"/>
          <p14:tracePt t="49060" x="4614863" y="2439988"/>
          <p14:tracePt t="49076" x="4622800" y="2430463"/>
          <p14:tracePt t="49076" x="4632325" y="2422525"/>
          <p14:tracePt t="49093" x="4632325" y="2414588"/>
          <p14:tracePt t="49109" x="4632325" y="2405063"/>
          <p14:tracePt t="49125" x="4640263" y="2397125"/>
          <p14:tracePt t="49126" x="4648200" y="2379663"/>
          <p14:tracePt t="49142" x="4657725" y="2371725"/>
          <p14:tracePt t="49143" x="4665663" y="2346325"/>
          <p14:tracePt t="49160" x="4673600" y="2319338"/>
          <p14:tracePt t="49160" x="4700588" y="2303463"/>
          <p14:tracePt t="49175" x="4700588" y="2293938"/>
          <p14:tracePt t="49176" x="4708525" y="2286000"/>
          <p14:tracePt t="49209" x="4708525" y="2278063"/>
          <p14:tracePt t="49226" x="4716463" y="2260600"/>
          <p14:tracePt t="49242" x="4716463" y="2252663"/>
          <p14:tracePt t="49259" x="4725988" y="2235200"/>
          <p14:tracePt t="49276" x="4725988" y="2217738"/>
          <p14:tracePt t="49293" x="4725988" y="2200275"/>
          <p14:tracePt t="49309" x="4725988" y="2184400"/>
          <p14:tracePt t="49325" x="4725988" y="2174875"/>
          <p14:tracePt t="49342" x="4733925" y="2166938"/>
          <p14:tracePt t="49343" x="4741863" y="2124075"/>
          <p14:tracePt t="49360" x="4741863" y="2116138"/>
          <p14:tracePt t="49375" x="4741863" y="2098675"/>
          <p14:tracePt t="49376" x="4741863" y="2089150"/>
          <p14:tracePt t="49428" x="4741863" y="2081213"/>
          <p14:tracePt t="49444" x="4741863" y="2073275"/>
          <p14:tracePt t="49476" x="4741863" y="2063750"/>
          <p14:tracePt t="49528" x="4751388" y="2063750"/>
          <p14:tracePt t="49576" x="4751388" y="2055813"/>
          <p14:tracePt t="49640" x="4759325" y="2055813"/>
          <p14:tracePt t="49641" x="0" y="0"/>
        </p14:tracePtLst>
        <p14:tracePtLst>
          <p14:tracePt t="50281" x="4137025" y="2789238"/>
          <p14:tracePt t="50312" x="4144963" y="2789238"/>
          <p14:tracePt t="50328" x="4154488" y="2781300"/>
          <p14:tracePt t="50336" x="4162425" y="2781300"/>
          <p14:tracePt t="50344" x="4170363" y="2781300"/>
          <p14:tracePt t="50360" x="4187825" y="2781300"/>
          <p14:tracePt t="50375" x="4205288" y="2771775"/>
          <p14:tracePt t="50376" x="4213225" y="2771775"/>
          <p14:tracePt t="50392" x="4230688" y="2771775"/>
          <p14:tracePt t="50393" x="4238625" y="2763838"/>
          <p14:tracePt t="50408" x="4248150" y="2763838"/>
          <p14:tracePt t="50409" x="4256088" y="2763838"/>
          <p14:tracePt t="50426" x="4256088" y="2755900"/>
          <p14:tracePt t="50442" x="4273550" y="2755900"/>
          <p14:tracePt t="50442" x="4291013" y="2746375"/>
          <p14:tracePt t="50458" x="4298950" y="2746375"/>
          <p14:tracePt t="50459" x="4306888" y="2746375"/>
          <p14:tracePt t="50475" x="4324350" y="2738438"/>
          <p14:tracePt t="50476" x="4333875" y="2728913"/>
          <p14:tracePt t="50493" x="4349750" y="2720975"/>
          <p14:tracePt t="50493" x="4375150" y="2703513"/>
          <p14:tracePt t="50508" x="4402138" y="2687638"/>
          <p14:tracePt t="50509" x="4410075" y="2678113"/>
          <p14:tracePt t="50525" x="4427538" y="2670175"/>
          <p14:tracePt t="50526" x="4435475" y="2670175"/>
          <p14:tracePt t="50542" x="4452938" y="2660650"/>
          <p14:tracePt t="50542" x="4452938" y="2652713"/>
          <p14:tracePt t="50559" x="4460875" y="2652713"/>
          <p14:tracePt t="50575" x="4478338" y="2644775"/>
          <p14:tracePt t="50576" x="4495800" y="2619375"/>
          <p14:tracePt t="50592" x="4495800" y="2609850"/>
          <p14:tracePt t="50593" x="4503738" y="2592388"/>
          <p14:tracePt t="50608" x="4511675" y="2592388"/>
          <p14:tracePt t="50609" x="4521200" y="2576513"/>
          <p14:tracePt t="50626" x="4529138" y="2576513"/>
          <p14:tracePt t="50626" x="4529138" y="2566988"/>
          <p14:tracePt t="50642" x="4538663" y="2559050"/>
          <p14:tracePt t="50642" x="4546600" y="2551113"/>
          <p14:tracePt t="50658" x="4554538" y="2533650"/>
          <p14:tracePt t="50659" x="4564063" y="2524125"/>
          <p14:tracePt t="50675" x="4564063" y="2508250"/>
          <p14:tracePt t="50676" x="4579938" y="2498725"/>
          <p14:tracePt t="50693" x="4579938" y="2490788"/>
          <p14:tracePt t="50693" x="4579938" y="2482850"/>
          <p14:tracePt t="50708" x="4589463" y="2473325"/>
          <p14:tracePt t="50725" x="4597400" y="2465388"/>
          <p14:tracePt t="50726" x="4597400" y="2447925"/>
          <p14:tracePt t="50742" x="4605338" y="2430463"/>
          <p14:tracePt t="50742" x="4614863" y="2414588"/>
          <p14:tracePt t="50759" x="4614863" y="2397125"/>
          <p14:tracePt t="50760" x="4614863" y="2379663"/>
          <p14:tracePt t="50775" x="4622800" y="2371725"/>
          <p14:tracePt t="50792" x="4622800" y="2354263"/>
          <p14:tracePt t="50808" x="4622800" y="2346325"/>
          <p14:tracePt t="50826" x="4632325" y="2346325"/>
          <p14:tracePt t="50842" x="4632325" y="2336800"/>
          <p14:tracePt t="50842" x="4632325" y="2328863"/>
          <p14:tracePt t="50858" x="4632325" y="2311400"/>
          <p14:tracePt t="50875" x="4632325" y="2293938"/>
          <p14:tracePt t="50875" x="4632325" y="2268538"/>
          <p14:tracePt t="50892" x="4632325" y="2260600"/>
          <p14:tracePt t="50908" x="4632325" y="2252663"/>
          <p14:tracePt t="50925" x="4640263" y="2252663"/>
          <p14:tracePt t="50926" x="4640263" y="2243138"/>
          <p14:tracePt t="50942" x="4640263" y="2235200"/>
          <p14:tracePt t="50959" x="4640263" y="2225675"/>
          <p14:tracePt t="50960" x="4648200" y="2225675"/>
          <p14:tracePt t="50975" x="4648200" y="2217738"/>
          <p14:tracePt t="51000" x="4648200" y="2209800"/>
          <p14:tracePt t="51008" x="4648200" y="2200275"/>
          <p14:tracePt t="51027" x="4657725" y="2192338"/>
          <p14:tracePt t="51056" x="4657725" y="2184400"/>
          <p14:tracePt t="51152" x="0" y="0"/>
        </p14:tracePtLst>
        <p14:tracePtLst>
          <p14:tracePt t="58300" x="3436938" y="2116138"/>
          <p14:tracePt t="58372" x="3446463" y="2116138"/>
          <p14:tracePt t="58408" x="3454400" y="2132013"/>
          <p14:tracePt t="58416" x="3462338" y="2132013"/>
          <p14:tracePt t="58424" x="3471863" y="2141538"/>
          <p14:tracePt t="58440" x="3479800" y="2149475"/>
          <p14:tracePt t="58441" x="3497263" y="2149475"/>
          <p14:tracePt t="58456" x="3514725" y="2157413"/>
          <p14:tracePt t="58473" x="3522663" y="2166938"/>
          <p14:tracePt t="58490" x="3530600" y="2166938"/>
          <p14:tracePt t="58507" x="3540125" y="2174875"/>
          <p14:tracePt t="58540" x="3548063" y="2174875"/>
          <p14:tracePt t="58548" x="3548063" y="2184400"/>
          <p14:tracePt t="58556" x="3557588" y="2184400"/>
          <p14:tracePt t="58574" x="3565525" y="2192338"/>
          <p14:tracePt t="58574" x="3573463" y="2192338"/>
          <p14:tracePt t="58590" x="3582988" y="2200275"/>
          <p14:tracePt t="58590" x="3590925" y="2200275"/>
          <p14:tracePt t="58606" x="3608388" y="2209800"/>
          <p14:tracePt t="58623" x="3625850" y="2209800"/>
          <p14:tracePt t="58624" x="3633788" y="2217738"/>
          <p14:tracePt t="58640" x="3641725" y="2217738"/>
          <p14:tracePt t="58641" x="3651250" y="2217738"/>
          <p14:tracePt t="58656" x="3667125" y="2225675"/>
          <p14:tracePt t="58673" x="3676650" y="2235200"/>
          <p14:tracePt t="58674" x="3684588" y="2235200"/>
          <p14:tracePt t="58689" x="3702050" y="2235200"/>
          <p14:tracePt t="58690" x="3709988" y="2235200"/>
          <p14:tracePt t="58707" x="3727450" y="2243138"/>
          <p14:tracePt t="58707" x="3744913" y="2252663"/>
          <p14:tracePt t="58723" x="3752850" y="2252663"/>
          <p14:tracePt t="58724" x="3762375" y="2260600"/>
          <p14:tracePt t="58739" x="3778250" y="2260600"/>
          <p14:tracePt t="58740" x="3787775" y="2260600"/>
          <p14:tracePt t="58756" x="3795713" y="2260600"/>
          <p14:tracePt t="58757" x="3813175" y="2260600"/>
          <p14:tracePt t="58774" x="3838575" y="2260600"/>
          <p14:tracePt t="58774" x="3856038" y="2260600"/>
          <p14:tracePt t="58789" x="3881438" y="2260600"/>
          <p14:tracePt t="58790" x="3889375" y="2260600"/>
          <p14:tracePt t="58806" x="3924300" y="2260600"/>
          <p14:tracePt t="58807" x="3940175" y="2268538"/>
          <p14:tracePt t="58823" x="3957638" y="2268538"/>
          <p14:tracePt t="58840" x="3967163" y="2278063"/>
          <p14:tracePt t="58841" x="3975100" y="2278063"/>
          <p14:tracePt t="58904" x="3992563" y="2278063"/>
          <p14:tracePt t="58920" x="4000500" y="2278063"/>
          <p14:tracePt t="58928" x="4008438" y="2278063"/>
          <p14:tracePt t="58939" x="4017963" y="2286000"/>
          <p14:tracePt t="58956" x="4025900" y="2286000"/>
          <p14:tracePt t="58973" x="4033838" y="2293938"/>
          <p14:tracePt t="58973" x="4043363" y="2293938"/>
          <p14:tracePt t="58990" x="4051300" y="2293938"/>
          <p14:tracePt t="59006" x="4060825" y="2293938"/>
          <p14:tracePt t="59023" x="4068763" y="2293938"/>
          <p14:tracePt t="59039" x="4076700" y="2303463"/>
          <p14:tracePt t="59040" x="4102100" y="2303463"/>
          <p14:tracePt t="59058" x="4119563" y="2311400"/>
          <p14:tracePt t="59073" x="4129088" y="2319338"/>
          <p14:tracePt t="59074" x="4137025" y="2319338"/>
          <p14:tracePt t="59089" x="4154488" y="2328863"/>
          <p14:tracePt t="59106" x="4162425" y="2336800"/>
          <p14:tracePt t="59106" x="4170363" y="2336800"/>
          <p14:tracePt t="59123" x="4197350" y="2336800"/>
          <p14:tracePt t="59124" x="4205288" y="2346325"/>
          <p14:tracePt t="59139" x="4222750" y="2354263"/>
          <p14:tracePt t="59140" x="4238625" y="2362200"/>
          <p14:tracePt t="59156" x="4265613" y="2362200"/>
          <p14:tracePt t="59157" x="4273550" y="2362200"/>
          <p14:tracePt t="59173" x="4281488" y="2362200"/>
          <p14:tracePt t="59173" x="4281488" y="2371725"/>
          <p14:tracePt t="59190" x="4291013" y="2371725"/>
          <p14:tracePt t="59216" x="4298950" y="2371725"/>
          <p14:tracePt t="59232" x="4306888" y="2379663"/>
          <p14:tracePt t="59268" x="4316413" y="2379663"/>
          <p14:tracePt t="59276" x="4316413" y="2387600"/>
          <p14:tracePt t="59312" x="4324350" y="2387600"/>
          <p14:tracePt t="59320" x="4333875" y="2387600"/>
          <p14:tracePt t="59328" x="4349750" y="2397125"/>
          <p14:tracePt t="59340" x="4367213" y="2397125"/>
          <p14:tracePt t="59356" x="4375150" y="2405063"/>
          <p14:tracePt t="59356" x="4392613" y="2405063"/>
          <p14:tracePt t="59372" x="4418013" y="2414588"/>
          <p14:tracePt t="59373" x="4427538" y="2422525"/>
          <p14:tracePt t="59389" x="4435475" y="2422525"/>
          <p14:tracePt t="59390" x="4443413" y="2422525"/>
          <p14:tracePt t="59407" x="4452938" y="2430463"/>
          <p14:tracePt t="59423" x="4470400" y="2439988"/>
          <p14:tracePt t="59439" x="4478338" y="2439988"/>
          <p14:tracePt t="59456" x="4503738" y="2455863"/>
          <p14:tracePt t="59457" x="4511675" y="2455863"/>
          <p14:tracePt t="59473" x="4521200" y="2455863"/>
          <p14:tracePt t="59489" x="4529138" y="2465388"/>
          <p14:tracePt t="59506" x="4538663" y="2473325"/>
          <p14:tracePt t="59523" x="4546600" y="2473325"/>
          <p14:tracePt t="59540" x="4554538" y="2482850"/>
          <p14:tracePt t="59541" x="4564063" y="2482850"/>
          <p14:tracePt t="59556" x="4572000" y="2482850"/>
          <p14:tracePt t="59632" x="4579938" y="2482850"/>
          <p14:tracePt t="59648" x="4589463" y="2482850"/>
          <p14:tracePt t="59656" x="4589463" y="2490788"/>
          <p14:tracePt t="59676" x="4597400" y="2490788"/>
          <p14:tracePt t="59692" x="4597400" y="2498725"/>
          <p14:tracePt t="59712" x="4605338" y="2498725"/>
          <p14:tracePt t="59744" x="0" y="0"/>
        </p14:tracePtLst>
        <p14:tracePtLst>
          <p14:tracePt t="65040" x="7454900" y="2720975"/>
          <p14:tracePt t="65048" x="7454900" y="2713038"/>
          <p14:tracePt t="65056" x="7454900" y="2703513"/>
          <p14:tracePt t="65072" x="7454900" y="2695575"/>
          <p14:tracePt t="65088" x="7454900" y="2678113"/>
          <p14:tracePt t="65104" x="7454900" y="2670175"/>
          <p14:tracePt t="65105" x="7446963" y="2609850"/>
          <p14:tracePt t="65122" x="7446963" y="2584450"/>
          <p14:tracePt t="65122" x="7429500" y="2551113"/>
          <p14:tracePt t="65138" x="7429500" y="2533650"/>
          <p14:tracePt t="65138" x="7421563" y="2490788"/>
          <p14:tracePt t="65154" x="7412038" y="2455863"/>
          <p14:tracePt t="65155" x="7404100" y="2414588"/>
          <p14:tracePt t="65171" x="7378700" y="2379663"/>
          <p14:tracePt t="65172" x="7369175" y="2354263"/>
          <p14:tracePt t="65188" x="7353300" y="2336800"/>
          <p14:tracePt t="65189" x="7335838" y="2293938"/>
          <p14:tracePt t="65204" x="7327900" y="2278063"/>
          <p14:tracePt t="65205" x="7310438" y="2252663"/>
          <p14:tracePt t="65221" x="7275513" y="2217738"/>
          <p14:tracePt t="65222" x="7259638" y="2200275"/>
          <p14:tracePt t="65238" x="7216775" y="2157413"/>
          <p14:tracePt t="65238" x="7181850" y="2132013"/>
          <p14:tracePt t="65255" x="7156450" y="2116138"/>
          <p14:tracePt t="65256" x="7045325" y="2073275"/>
          <p14:tracePt t="65271" x="6977063" y="2047875"/>
          <p14:tracePt t="65272" x="6918325" y="2030413"/>
          <p14:tracePt t="65288" x="6865938" y="2012950"/>
          <p14:tracePt t="65288" x="6832600" y="2005013"/>
          <p14:tracePt t="65304" x="6789738" y="1987550"/>
          <p14:tracePt t="65305" x="6772275" y="1987550"/>
          <p14:tracePt t="65322" x="6746875" y="1979613"/>
          <p14:tracePt t="65322" x="6721475" y="1970088"/>
          <p14:tracePt t="65338" x="6704013" y="1962150"/>
          <p14:tracePt t="65338" x="6661150" y="1952625"/>
          <p14:tracePt t="65354" x="6645275" y="1952625"/>
          <p14:tracePt t="65355" x="6592888" y="1944688"/>
          <p14:tracePt t="65371" x="6534150" y="1936750"/>
          <p14:tracePt t="65371" x="6473825" y="1927225"/>
          <p14:tracePt t="65388" x="6430963" y="1927225"/>
          <p14:tracePt t="65389" x="6372225" y="1927225"/>
          <p14:tracePt t="65404" x="6303963" y="1927225"/>
          <p14:tracePt t="65405" x="6243638" y="1927225"/>
          <p14:tracePt t="65421" x="6184900" y="1927225"/>
          <p14:tracePt t="65422" x="6132513" y="1927225"/>
          <p14:tracePt t="65438" x="6099175" y="1927225"/>
          <p14:tracePt t="65438" x="6081713" y="1927225"/>
          <p14:tracePt t="65455" x="6064250" y="1927225"/>
          <p14:tracePt t="65471" x="6005513" y="1962150"/>
          <p14:tracePt t="65488" x="5945188" y="2005013"/>
          <p14:tracePt t="65488" x="5884863" y="2055813"/>
          <p14:tracePt t="65504" x="5843588" y="2098675"/>
          <p14:tracePt t="65505" x="5791200" y="2141538"/>
          <p14:tracePt t="65522" x="5775325" y="2157413"/>
          <p14:tracePt t="65522" x="5748338" y="2174875"/>
          <p14:tracePt t="65538" x="5740400" y="2184400"/>
          <p14:tracePt t="65538" x="5722938" y="2200275"/>
          <p14:tracePt t="65554" x="5715000" y="2209800"/>
          <p14:tracePt t="65555" x="5697538" y="2225675"/>
          <p14:tracePt t="65571" x="5689600" y="2235200"/>
          <p14:tracePt t="65571" x="5672138" y="2252663"/>
          <p14:tracePt t="65588" x="5664200" y="2260600"/>
          <p14:tracePt t="65589" x="5646738" y="2278063"/>
          <p14:tracePt t="65604" x="5638800" y="2293938"/>
          <p14:tracePt t="65605" x="5613400" y="2328863"/>
          <p14:tracePt t="65621" x="5603875" y="2362200"/>
          <p14:tracePt t="65621" x="5586413" y="2397125"/>
          <p14:tracePt t="65637" x="5570538" y="2430463"/>
          <p14:tracePt t="65638" x="5561013" y="2465388"/>
          <p14:tracePt t="65655" x="5553075" y="2482850"/>
          <p14:tracePt t="65655" x="5535613" y="2551113"/>
          <p14:tracePt t="65671" x="5535613" y="2566988"/>
          <p14:tracePt t="65687" x="5535613" y="2584450"/>
          <p14:tracePt t="65688" x="5535613" y="2635250"/>
          <p14:tracePt t="65704" x="5535613" y="2644775"/>
          <p14:tracePt t="65705" x="5535613" y="2670175"/>
          <p14:tracePt t="65722" x="5545138" y="2695575"/>
          <p14:tracePt t="65722" x="5561013" y="2738438"/>
          <p14:tracePt t="65737" x="5570538" y="2755900"/>
          <p14:tracePt t="65738" x="5603875" y="2797175"/>
          <p14:tracePt t="65754" x="5613400" y="2806700"/>
          <p14:tracePt t="65755" x="5629275" y="2824163"/>
          <p14:tracePt t="65771" x="5664200" y="2849563"/>
          <p14:tracePt t="65771" x="5689600" y="2865438"/>
          <p14:tracePt t="65788" x="5722938" y="2882900"/>
          <p14:tracePt t="65789" x="5775325" y="2908300"/>
          <p14:tracePt t="65804" x="5826125" y="2933700"/>
          <p14:tracePt t="65805" x="5868988" y="2951163"/>
          <p14:tracePt t="65821" x="5902325" y="2968625"/>
          <p14:tracePt t="65822" x="5945188" y="2976563"/>
          <p14:tracePt t="65837" x="6013450" y="2994025"/>
          <p14:tracePt t="65838" x="6099175" y="3011488"/>
          <p14:tracePt t="65855" x="6184900" y="3019425"/>
          <p14:tracePt t="65856" x="6337300" y="3036888"/>
          <p14:tracePt t="65871" x="6405563" y="3044825"/>
          <p14:tracePt t="65872" x="6491288" y="3044825"/>
          <p14:tracePt t="65887" x="6567488" y="3044825"/>
          <p14:tracePt t="65888" x="6627813" y="3044825"/>
          <p14:tracePt t="65904" x="6696075" y="3044825"/>
          <p14:tracePt t="65922" x="6764338" y="3044825"/>
          <p14:tracePt t="65922" x="6908800" y="3027363"/>
          <p14:tracePt t="65937" x="6977063" y="3011488"/>
          <p14:tracePt t="65938" x="7037388" y="2994025"/>
          <p14:tracePt t="65954" x="7080250" y="2968625"/>
          <p14:tracePt t="65955" x="7096125" y="2959100"/>
          <p14:tracePt t="65971" x="7123113" y="2925763"/>
          <p14:tracePt t="65971" x="7164388" y="2900363"/>
          <p14:tracePt t="65988" x="7181850" y="2890838"/>
          <p14:tracePt t="65989" x="7232650" y="2865438"/>
          <p14:tracePt t="66004" x="7275513" y="2840038"/>
          <p14:tracePt t="66005" x="7327900" y="2824163"/>
          <p14:tracePt t="66021" x="7361238" y="2806700"/>
          <p14:tracePt t="66021" x="7412038" y="2806700"/>
          <p14:tracePt t="66055" x="7462838" y="2781300"/>
          <p14:tracePt t="66056" x="7531100" y="2755900"/>
          <p14:tracePt t="66071" x="7558088" y="2738438"/>
          <p14:tracePt t="66087" x="7573963" y="2728913"/>
          <p14:tracePt t="66088" x="7591425" y="2720975"/>
          <p14:tracePt t="66104" x="7616825" y="2703513"/>
          <p14:tracePt t="66105" x="7634288" y="2678113"/>
          <p14:tracePt t="66121" x="7659688" y="2660650"/>
          <p14:tracePt t="66122" x="7659688" y="2652713"/>
          <p14:tracePt t="66137" x="7667625" y="2635250"/>
          <p14:tracePt t="66138" x="7677150" y="2619375"/>
          <p14:tracePt t="66154" x="7677150" y="2609850"/>
          <p14:tracePt t="66155" x="7677150" y="2592388"/>
          <p14:tracePt t="66171" x="7677150" y="2566988"/>
          <p14:tracePt t="66171" x="7677150" y="2541588"/>
          <p14:tracePt t="66188" x="7677150" y="2524125"/>
          <p14:tracePt t="66204" x="7677150" y="2498725"/>
          <p14:tracePt t="66205" x="7667625" y="2455863"/>
          <p14:tracePt t="66221" x="7659688" y="2422525"/>
          <p14:tracePt t="66221" x="7659688" y="2405063"/>
          <p14:tracePt t="66237" x="7642225" y="2387600"/>
          <p14:tracePt t="66238" x="7634288" y="2362200"/>
          <p14:tracePt t="66255" x="7634288" y="2336800"/>
          <p14:tracePt t="66255" x="7583488" y="2252663"/>
          <p14:tracePt t="66271" x="7566025" y="2235200"/>
          <p14:tracePt t="66272" x="7531100" y="2200275"/>
          <p14:tracePt t="66287" x="7489825" y="2157413"/>
          <p14:tracePt t="66288" x="7412038" y="2116138"/>
          <p14:tracePt t="66304" x="7353300" y="2081213"/>
          <p14:tracePt t="66305" x="7250113" y="2030413"/>
          <p14:tracePt t="66322" x="7173913" y="1979613"/>
          <p14:tracePt t="66322" x="7105650" y="1944688"/>
          <p14:tracePt t="66337" x="7054850" y="1919288"/>
          <p14:tracePt t="66338" x="7002463" y="1901825"/>
          <p14:tracePt t="66354" x="6951663" y="1884363"/>
          <p14:tracePt t="66354" x="6934200" y="1876425"/>
          <p14:tracePt t="66371" x="6900863" y="1868488"/>
          <p14:tracePt t="66371" x="6865938" y="1851025"/>
          <p14:tracePt t="66388" x="6815138" y="1843088"/>
          <p14:tracePt t="66389" x="6746875" y="1825625"/>
          <p14:tracePt t="66404" x="6678613" y="1808163"/>
          <p14:tracePt t="66405" x="6602413" y="1800225"/>
          <p14:tracePt t="66421" x="6508750" y="1790700"/>
          <p14:tracePt t="66421" x="6423025" y="1782763"/>
          <p14:tracePt t="66437" x="6319838" y="1782763"/>
          <p14:tracePt t="66438" x="6253163" y="1782763"/>
          <p14:tracePt t="66455" x="6200775" y="1782763"/>
          <p14:tracePt t="66455" x="6167438" y="1782763"/>
          <p14:tracePt t="66471" x="6149975" y="1782763"/>
          <p14:tracePt t="66471" x="6124575" y="1782763"/>
          <p14:tracePt t="66487" x="6107113" y="1782763"/>
          <p14:tracePt t="66488" x="6081713" y="1800225"/>
          <p14:tracePt t="66504" x="6038850" y="1825625"/>
          <p14:tracePt t="66505" x="6005513" y="1851025"/>
          <p14:tracePt t="66521" x="5970588" y="1868488"/>
          <p14:tracePt t="66522" x="5927725" y="1901825"/>
          <p14:tracePt t="66537" x="5884863" y="1944688"/>
          <p14:tracePt t="66538" x="5843588" y="1979613"/>
          <p14:tracePt t="66554" x="5808663" y="2020888"/>
          <p14:tracePt t="66555" x="5765800" y="2047875"/>
          <p14:tracePt t="66571" x="5732463" y="2089150"/>
          <p14:tracePt t="66571" x="5715000" y="2106613"/>
          <p14:tracePt t="66588" x="5689600" y="2124075"/>
          <p14:tracePt t="66589" x="5638800" y="2157413"/>
          <p14:tracePt t="66604" x="5613400" y="2192338"/>
          <p14:tracePt t="66604" x="5578475" y="2200275"/>
          <p14:tracePt t="66620" x="5570538" y="2225675"/>
          <p14:tracePt t="66621" x="5553075" y="2235200"/>
          <p14:tracePt t="66637" x="5545138" y="2252663"/>
          <p14:tracePt t="66638" x="5527675" y="2260600"/>
          <p14:tracePt t="66655" x="5527675" y="2278063"/>
          <p14:tracePt t="66655" x="5518150" y="2303463"/>
          <p14:tracePt t="66671" x="5510213" y="2336800"/>
          <p14:tracePt t="66671" x="5502275" y="2362200"/>
          <p14:tracePt t="66687" x="5502275" y="2387600"/>
          <p14:tracePt t="66688" x="5502275" y="2439988"/>
          <p14:tracePt t="66704" x="5492750" y="2482850"/>
          <p14:tracePt t="66705" x="5492750" y="2498725"/>
          <p14:tracePt t="66721" x="5492750" y="2516188"/>
          <p14:tracePt t="66722" x="5492750" y="2533650"/>
          <p14:tracePt t="66737" x="5502275" y="2551113"/>
          <p14:tracePt t="66738" x="5502275" y="2559050"/>
          <p14:tracePt t="66754" x="5510213" y="2576513"/>
          <p14:tracePt t="66754" x="5535613" y="2592388"/>
          <p14:tracePt t="66771" x="5553075" y="2609850"/>
          <p14:tracePt t="66771" x="5570538" y="2635250"/>
          <p14:tracePt t="66788" x="5629275" y="2687638"/>
          <p14:tracePt t="66789" x="5672138" y="2720975"/>
          <p14:tracePt t="66804" x="5707063" y="2746375"/>
          <p14:tracePt t="66805" x="5748338" y="2771775"/>
          <p14:tracePt t="66820" x="5791200" y="2789238"/>
          <p14:tracePt t="66821" x="5843588" y="2814638"/>
          <p14:tracePt t="66837" x="5911850" y="2840038"/>
          <p14:tracePt t="66838" x="5995988" y="2865438"/>
          <p14:tracePt t="66855" x="6056313" y="2882900"/>
          <p14:tracePt t="66855" x="6107113" y="2900363"/>
          <p14:tracePt t="66871" x="6157913" y="2917825"/>
          <p14:tracePt t="66871" x="6200775" y="2925763"/>
          <p14:tracePt t="66887" x="6218238" y="2933700"/>
          <p14:tracePt t="66888" x="6269038" y="2943225"/>
          <p14:tracePt t="66904" x="6286500" y="2943225"/>
          <p14:tracePt t="66904" x="6311900" y="2943225"/>
          <p14:tracePt t="66921" x="6346825" y="2943225"/>
          <p14:tracePt t="66922" x="6415088" y="2951163"/>
          <p14:tracePt t="66937" x="6499225" y="2959100"/>
          <p14:tracePt t="66938" x="6559550" y="2959100"/>
          <p14:tracePt t="66954" x="6635750" y="2959100"/>
          <p14:tracePt t="66954" x="6696075" y="2968625"/>
          <p14:tracePt t="66970" x="6756400" y="2968625"/>
          <p14:tracePt t="66971" x="6772275" y="2968625"/>
          <p14:tracePt t="66988" x="6789738" y="2968625"/>
          <p14:tracePt t="66988" x="6797675" y="2968625"/>
          <p14:tracePt t="67020" x="6807200" y="2968625"/>
          <p14:tracePt t="67038" x="6840538" y="2959100"/>
          <p14:tracePt t="67055" x="6891338" y="2951163"/>
          <p14:tracePt t="67056" x="6959600" y="2943225"/>
          <p14:tracePt t="67070" x="6986588" y="2943225"/>
          <p14:tracePt t="67087" x="7011988" y="2943225"/>
          <p14:tracePt t="67088" x="7062788" y="2933700"/>
          <p14:tracePt t="67104" x="7070725" y="2925763"/>
          <p14:tracePt t="67105" x="7080250" y="2925763"/>
          <p14:tracePt t="67121" x="7088188" y="2917825"/>
          <p14:tracePt t="67122" x="7096125" y="2908300"/>
          <p14:tracePt t="67137" x="7113588" y="2900363"/>
          <p14:tracePt t="67138" x="7123113" y="2890838"/>
          <p14:tracePt t="67154" x="7156450" y="2865438"/>
          <p14:tracePt t="67154" x="7181850" y="2840038"/>
          <p14:tracePt t="67170" x="7216775" y="2814638"/>
          <p14:tracePt t="67171" x="7224713" y="2797175"/>
          <p14:tracePt t="67188" x="7250113" y="2781300"/>
          <p14:tracePt t="67189" x="7250113" y="2763838"/>
          <p14:tracePt t="67204" x="7275513" y="2746375"/>
          <p14:tracePt t="67204" x="7275513" y="2738438"/>
          <p14:tracePt t="67220" x="7275513" y="2728913"/>
          <p14:tracePt t="67237" x="7292975" y="2720975"/>
          <p14:tracePt t="67238" x="7310438" y="2695575"/>
          <p14:tracePt t="67255" x="7327900" y="2678113"/>
          <p14:tracePt t="67255" x="7343775" y="2660650"/>
          <p14:tracePt t="67270" x="7361238" y="2652713"/>
          <p14:tracePt t="67271" x="7369175" y="2635250"/>
          <p14:tracePt t="67287" x="7378700" y="2627313"/>
          <p14:tracePt t="67304" x="7378700" y="2619375"/>
          <p14:tracePt t="67321" x="7378700" y="2609850"/>
          <p14:tracePt t="67337" x="7386638" y="2592388"/>
          <p14:tracePt t="67338" x="7404100" y="2576513"/>
          <p14:tracePt t="67354" x="7404100" y="2566988"/>
          <p14:tracePt t="67354" x="7421563" y="2541588"/>
          <p14:tracePt t="67370" x="7429500" y="2524125"/>
          <p14:tracePt t="67371" x="7429500" y="2498725"/>
          <p14:tracePt t="67388" x="7429500" y="2490788"/>
          <p14:tracePt t="67388" x="7437438" y="2473325"/>
          <p14:tracePt t="67404" x="7437438" y="2455863"/>
          <p14:tracePt t="67404" x="7437438" y="2439988"/>
          <p14:tracePt t="67420" x="7437438" y="2414588"/>
          <p14:tracePt t="67421" x="7437438" y="2379663"/>
          <p14:tracePt t="67437" x="7404100" y="2328863"/>
          <p14:tracePt t="67438" x="7361238" y="2293938"/>
          <p14:tracePt t="67438" x="0" y="0"/>
        </p14:tracePtLst>
        <p14:tracePtLst>
          <p14:tracePt t="68392" x="7446963" y="2430463"/>
          <p14:tracePt t="68412" x="7446963" y="2422525"/>
          <p14:tracePt t="68419" x="7437438" y="2422525"/>
          <p14:tracePt t="68428" x="7429500" y="2405063"/>
          <p14:tracePt t="68437" x="7421563" y="2387600"/>
          <p14:tracePt t="68453" x="7404100" y="2371725"/>
          <p14:tracePt t="68454" x="7396163" y="2354263"/>
          <p14:tracePt t="68471" x="7378700" y="2336800"/>
          <p14:tracePt t="68471" x="7361238" y="2311400"/>
          <p14:tracePt t="68487" x="7327900" y="2268538"/>
          <p14:tracePt t="68488" x="7300913" y="2235200"/>
          <p14:tracePt t="68503" x="7267575" y="2192338"/>
          <p14:tracePt t="68504" x="7250113" y="2174875"/>
          <p14:tracePt t="68520" x="7216775" y="2141538"/>
          <p14:tracePt t="68521" x="7207250" y="2132013"/>
          <p14:tracePt t="68538" x="7173913" y="2098675"/>
          <p14:tracePt t="68538" x="7156450" y="2081213"/>
          <p14:tracePt t="68553" x="7123113" y="2055813"/>
          <p14:tracePt t="68554" x="7096125" y="2020888"/>
          <p14:tracePt t="68570" x="7070725" y="2012950"/>
          <p14:tracePt t="68571" x="7045325" y="1995488"/>
          <p14:tracePt t="68587" x="7019925" y="1987550"/>
          <p14:tracePt t="68587" x="6986588" y="1970088"/>
          <p14:tracePt t="68604" x="6951663" y="1952625"/>
          <p14:tracePt t="68605" x="6908800" y="1936750"/>
          <p14:tracePt t="68620" x="6883400" y="1919288"/>
          <p14:tracePt t="68621" x="6858000" y="1919288"/>
          <p14:tracePt t="68637" x="6807200" y="1911350"/>
          <p14:tracePt t="68637" x="6746875" y="1901825"/>
          <p14:tracePt t="68653" x="6688138" y="1893888"/>
          <p14:tracePt t="68654" x="6610350" y="1884363"/>
          <p14:tracePt t="68671" x="6551613" y="1884363"/>
          <p14:tracePt t="68671" x="6448425" y="1876425"/>
          <p14:tracePt t="68687" x="6415088" y="1876425"/>
          <p14:tracePt t="68703" x="6354763" y="1876425"/>
          <p14:tracePt t="68704" x="6261100" y="1876425"/>
          <p14:tracePt t="68720" x="6218238" y="1876425"/>
          <p14:tracePt t="68721" x="6184900" y="1876425"/>
          <p14:tracePt t="68737" x="6142038" y="1876425"/>
          <p14:tracePt t="68753" x="6099175" y="1876425"/>
          <p14:tracePt t="68754" x="6013450" y="1901825"/>
          <p14:tracePt t="68770" x="5970588" y="1927225"/>
          <p14:tracePt t="68771" x="5919788" y="1952625"/>
          <p14:tracePt t="68787" x="5868988" y="1979613"/>
          <p14:tracePt t="68787" x="5826125" y="2012950"/>
          <p14:tracePt t="68804" x="5783263" y="2047875"/>
          <p14:tracePt t="68805" x="5740400" y="2081213"/>
          <p14:tracePt t="68820" x="5707063" y="2106613"/>
          <p14:tracePt t="68821" x="5689600" y="2116138"/>
          <p14:tracePt t="68837" x="5672138" y="2141538"/>
          <p14:tracePt t="68837" x="5638800" y="2157413"/>
          <p14:tracePt t="68853" x="5629275" y="2184400"/>
          <p14:tracePt t="68854" x="5603875" y="2192338"/>
          <p14:tracePt t="68871" x="5586413" y="2217738"/>
          <p14:tracePt t="68871" x="5553075" y="2268538"/>
          <p14:tracePt t="68887" x="5535613" y="2303463"/>
          <p14:tracePt t="68903" x="5527675" y="2336800"/>
          <p14:tracePt t="68904" x="5518150" y="2405063"/>
          <p14:tracePt t="68920" x="5518150" y="2439988"/>
          <p14:tracePt t="68937" x="5518150" y="2465388"/>
          <p14:tracePt t="68938" x="5535613" y="2551113"/>
          <p14:tracePt t="68953" x="5561013" y="2601913"/>
          <p14:tracePt t="68954" x="5595938" y="2652713"/>
          <p14:tracePt t="68970" x="5629275" y="2703513"/>
          <p14:tracePt t="68970" x="5672138" y="2746375"/>
          <p14:tracePt t="68986" x="5715000" y="2789238"/>
          <p14:tracePt t="68987" x="5775325" y="2824163"/>
          <p14:tracePt t="69004" x="5826125" y="2857500"/>
          <p14:tracePt t="69005" x="5884863" y="2900363"/>
          <p14:tracePt t="69020" x="5945188" y="2925763"/>
          <p14:tracePt t="69020" x="6021388" y="2951163"/>
          <p14:tracePt t="69038" x="6167438" y="2986088"/>
          <p14:tracePt t="69053" x="6261100" y="3019425"/>
          <p14:tracePt t="69054" x="6372225" y="3036888"/>
          <p14:tracePt t="69071" x="6473825" y="3054350"/>
          <p14:tracePt t="69071" x="6577013" y="3062288"/>
          <p14:tracePt t="69086" x="6661150" y="3062288"/>
          <p14:tracePt t="69087" x="6756400" y="3062288"/>
          <p14:tracePt t="69088" x="0" y="0"/>
        </p14:tracePtLst>
        <p14:tracePtLst>
          <p14:tracePt t="70368" x="6592888" y="2268538"/>
          <p14:tracePt t="70392" x="6602413" y="2268538"/>
          <p14:tracePt t="70400" x="6610350" y="2268538"/>
          <p14:tracePt t="70407" x="6619875" y="2278063"/>
          <p14:tracePt t="70419" x="6645275" y="2286000"/>
          <p14:tracePt t="70437" x="6670675" y="2286000"/>
          <p14:tracePt t="70437" x="6688138" y="2286000"/>
          <p14:tracePt t="70453" x="6713538" y="2293938"/>
          <p14:tracePt t="70453" x="6738938" y="2303463"/>
          <p14:tracePt t="70469" x="6764338" y="2311400"/>
          <p14:tracePt t="70470" x="6789738" y="2311400"/>
          <p14:tracePt t="70486" x="6807200" y="2311400"/>
          <p14:tracePt t="70487" x="6815138" y="2319338"/>
          <p14:tracePt t="70504" x="6832600" y="2328863"/>
          <p14:tracePt t="70504" x="6850063" y="2328863"/>
          <p14:tracePt t="70520" x="6858000" y="2336800"/>
          <p14:tracePt t="70520" x="6891338" y="2336800"/>
          <p14:tracePt t="70536" x="6908800" y="2336800"/>
          <p14:tracePt t="70553" x="6943725" y="2346325"/>
          <p14:tracePt t="70553" x="7002463" y="2362200"/>
          <p14:tracePt t="70570" x="7027863" y="2362200"/>
          <p14:tracePt t="70571" x="7054850" y="2371725"/>
          <p14:tracePt t="70586" x="7062788" y="2371725"/>
          <p14:tracePt t="70603" x="7080250" y="2371725"/>
          <p14:tracePt t="70619" x="7088188" y="2379663"/>
          <p14:tracePt t="70620" x="7096125" y="2379663"/>
          <p14:tracePt t="70637" x="7105650" y="2379663"/>
          <p14:tracePt t="70653" x="7123113" y="2387600"/>
          <p14:tracePt t="70669" x="7131050" y="2397125"/>
          <p14:tracePt t="70670" x="7138988" y="2397125"/>
          <p14:tracePt t="70686" x="7156450" y="2397125"/>
          <p14:tracePt t="70704" x="7156450" y="2405063"/>
          <p14:tracePt t="70768" x="7156450" y="2414588"/>
          <p14:tracePt t="70776" x="7164388" y="2414588"/>
          <p14:tracePt t="70792" x="0" y="0"/>
        </p14:tracePtLst>
        <p14:tracePtLst>
          <p14:tracePt t="71608" x="6483350" y="2268538"/>
          <p14:tracePt t="71624" x="6473825" y="2268538"/>
          <p14:tracePt t="71720" x="6465888" y="2268538"/>
          <p14:tracePt t="71735" x="6465888" y="2278063"/>
          <p14:tracePt t="71743" x="6448425" y="2286000"/>
          <p14:tracePt t="71752" x="6448425" y="2293938"/>
          <p14:tracePt t="71769" x="6430963" y="2303463"/>
          <p14:tracePt t="71770" x="6423025" y="2311400"/>
          <p14:tracePt t="71786" x="6415088" y="2311400"/>
          <p14:tracePt t="71786" x="6415088" y="2319338"/>
          <p14:tracePt t="71803" x="6405563" y="2319338"/>
          <p14:tracePt t="71804" x="6397625" y="2328863"/>
          <p14:tracePt t="71819" x="6397625" y="2336800"/>
          <p14:tracePt t="71819" x="6388100" y="2336800"/>
          <p14:tracePt t="71836" x="6388100" y="2346325"/>
          <p14:tracePt t="71836" x="6380163" y="2346325"/>
          <p14:tracePt t="71852" x="6372225" y="2362200"/>
          <p14:tracePt t="71853" x="6362700" y="2371725"/>
          <p14:tracePt t="71870" x="6354763" y="2379663"/>
          <p14:tracePt t="71870" x="6346825" y="2387600"/>
          <p14:tracePt t="71886" x="6329363" y="2405063"/>
          <p14:tracePt t="71886" x="6311900" y="2414588"/>
          <p14:tracePt t="71902" x="6303963" y="2430463"/>
          <p14:tracePt t="71903" x="6286500" y="2430463"/>
          <p14:tracePt t="71919" x="6278563" y="2447925"/>
          <p14:tracePt t="71920" x="6269038" y="2465388"/>
          <p14:tracePt t="71937" x="6253163" y="2465388"/>
          <p14:tracePt t="71937" x="6253163" y="2473325"/>
          <p14:tracePt t="71952" x="6243638" y="2473325"/>
          <p14:tracePt t="71953" x="6235700" y="2490788"/>
          <p14:tracePt t="71969" x="6218238" y="2490788"/>
          <p14:tracePt t="71970" x="6210300" y="2498725"/>
          <p14:tracePt t="71986" x="6192838" y="2516188"/>
          <p14:tracePt t="71986" x="6184900" y="2516188"/>
          <p14:tracePt t="72003" x="6167438" y="2533650"/>
          <p14:tracePt t="72004" x="6157913" y="2541588"/>
          <p14:tracePt t="72019" x="6142038" y="2551113"/>
          <p14:tracePt t="72020" x="6132513" y="2551113"/>
          <p14:tracePt t="72037" x="6124575" y="2566988"/>
          <p14:tracePt t="72053" x="6116638" y="2576513"/>
          <p14:tracePt t="72054" x="6107113" y="2584450"/>
          <p14:tracePt t="72070" x="6099175" y="2584450"/>
          <p14:tracePt t="72086" x="6089650" y="2592388"/>
          <p14:tracePt t="72086" x="6081713" y="2601913"/>
          <p14:tracePt t="72102" x="6064250" y="2609850"/>
          <p14:tracePt t="72103" x="6048375" y="2619375"/>
          <p14:tracePt t="72119" x="6021388" y="2635250"/>
          <p14:tracePt t="72137" x="5980113" y="2652713"/>
          <p14:tracePt t="72137" x="5962650" y="2670175"/>
          <p14:tracePt t="72169" x="5953125" y="2670175"/>
          <p14:tracePt t="72224" x="5953125" y="2678113"/>
          <p14:tracePt t="72244" x="5945188" y="2678113"/>
          <p14:tracePt t="72376" x="0" y="0"/>
        </p14:tracePtLst>
        <p14:tracePtLst>
          <p14:tracePt t="72944" x="6465888" y="2217738"/>
          <p14:tracePt t="72971" x="6473825" y="2217738"/>
          <p14:tracePt t="72980" x="6473825" y="2225675"/>
          <p14:tracePt t="72992" x="6483350" y="2235200"/>
          <p14:tracePt t="73002" x="6499225" y="2235200"/>
          <p14:tracePt t="73019" x="6508750" y="2252663"/>
          <p14:tracePt t="73020" x="6534150" y="2260600"/>
          <p14:tracePt t="73036" x="6592888" y="2278063"/>
          <p14:tracePt t="73052" x="6619875" y="2293938"/>
          <p14:tracePt t="73053" x="6645275" y="2293938"/>
          <p14:tracePt t="73069" x="6661150" y="2293938"/>
          <p14:tracePt t="73069" x="6678613" y="2303463"/>
          <p14:tracePt t="73086" x="6688138" y="2311400"/>
          <p14:tracePt t="73087" x="6713538" y="2319338"/>
          <p14:tracePt t="73144" x="6729413" y="2319338"/>
          <p14:tracePt t="73159" x="6746875" y="2319338"/>
          <p14:tracePt t="73167" x="6764338" y="2328863"/>
          <p14:tracePt t="73175" x="6781800" y="2336800"/>
          <p14:tracePt t="73185" x="6789738" y="2336800"/>
          <p14:tracePt t="73202" x="6797675" y="2336800"/>
          <p14:tracePt t="73203" x="6815138" y="2346325"/>
          <p14:tracePt t="73219" x="6832600" y="2354263"/>
          <p14:tracePt t="73219" x="6840538" y="2354263"/>
          <p14:tracePt t="73236" x="6865938" y="2362200"/>
          <p14:tracePt t="73237" x="6883400" y="2362200"/>
          <p14:tracePt t="73252" x="6908800" y="2362200"/>
          <p14:tracePt t="73253" x="6926263" y="2371725"/>
          <p14:tracePt t="73269" x="6959600" y="2371725"/>
          <p14:tracePt t="73269" x="6986588" y="2379663"/>
          <p14:tracePt t="73285" x="7019925" y="2379663"/>
          <p14:tracePt t="73286" x="7045325" y="2387600"/>
          <p14:tracePt t="73303" x="7062788" y="2387600"/>
          <p14:tracePt t="73303" x="7088188" y="2387600"/>
          <p14:tracePt t="73319" x="7105650" y="2387600"/>
          <p14:tracePt t="73335" x="7113588" y="2397125"/>
          <p14:tracePt t="73336" x="7123113" y="2397125"/>
          <p14:tracePt t="73352" x="7148513" y="2397125"/>
          <p14:tracePt t="73353" x="7156450" y="2397125"/>
          <p14:tracePt t="73369" x="7164388" y="2397125"/>
          <p14:tracePt t="73370" x="7191375" y="2405063"/>
          <p14:tracePt t="73385" x="7207250" y="2405063"/>
          <p14:tracePt t="73386" x="7232650" y="2414588"/>
          <p14:tracePt t="73402" x="7242175" y="2414588"/>
          <p14:tracePt t="73403" x="7250113" y="2414588"/>
          <p14:tracePt t="73419" x="7259638" y="2414588"/>
          <p14:tracePt t="73419" x="7267575" y="2414588"/>
          <p14:tracePt t="73560" x="7275513" y="2414588"/>
          <p14:tracePt t="73576" x="7285038" y="2414588"/>
          <p14:tracePt t="73584" x="7292975" y="2414588"/>
          <p14:tracePt t="73592" x="7292975" y="2422525"/>
          <p14:tracePt t="73616" x="0" y="0"/>
        </p14:tracePtLst>
        <p14:tracePtLst>
          <p14:tracePt t="74184" x="6567488" y="2260600"/>
          <p14:tracePt t="74208" x="6559550" y="2260600"/>
          <p14:tracePt t="74215" x="6551613" y="2260600"/>
          <p14:tracePt t="74232" x="6542088" y="2260600"/>
          <p14:tracePt t="74247" x="6534150" y="2260600"/>
          <p14:tracePt t="74255" x="6524625" y="2268538"/>
          <p14:tracePt t="74268" x="6516688" y="2268538"/>
          <p14:tracePt t="74285" x="6508750" y="2278063"/>
          <p14:tracePt t="74286" x="6491288" y="2286000"/>
          <p14:tracePt t="74302" x="6483350" y="2286000"/>
          <p14:tracePt t="74302" x="6465888" y="2303463"/>
          <p14:tracePt t="74319" x="6448425" y="2311400"/>
          <p14:tracePt t="74320" x="6415088" y="2336800"/>
          <p14:tracePt t="74335" x="6388100" y="2354263"/>
          <p14:tracePt t="74336" x="6372225" y="2362200"/>
          <p14:tracePt t="74352" x="6354763" y="2387600"/>
          <p14:tracePt t="74352" x="6329363" y="2397125"/>
          <p14:tracePt t="74368" x="6311900" y="2414588"/>
          <p14:tracePt t="74369" x="6294438" y="2422525"/>
          <p14:tracePt t="74386" x="6278563" y="2447925"/>
          <p14:tracePt t="74387" x="6261100" y="2447925"/>
          <p14:tracePt t="74402" x="6253163" y="2465388"/>
          <p14:tracePt t="74402" x="6235700" y="2473325"/>
          <p14:tracePt t="74418" x="6226175" y="2490788"/>
          <p14:tracePt t="74419" x="6210300" y="2490788"/>
          <p14:tracePt t="74435" x="6210300" y="2508250"/>
          <p14:tracePt t="74436" x="6192838" y="2516188"/>
          <p14:tracePt t="74452" x="6184900" y="2524125"/>
          <p14:tracePt t="74453" x="6167438" y="2533650"/>
          <p14:tracePt t="74468" x="6157913" y="2541588"/>
          <p14:tracePt t="74469" x="6142038" y="2559050"/>
          <p14:tracePt t="74485" x="6132513" y="2566988"/>
          <p14:tracePt t="74486" x="6124575" y="2576513"/>
          <p14:tracePt t="74502" x="6107113" y="2584450"/>
          <p14:tracePt t="74502" x="6099175" y="2601913"/>
          <p14:tracePt t="74519" x="6081713" y="2601913"/>
          <p14:tracePt t="74520" x="6064250" y="2609850"/>
          <p14:tracePt t="74535" x="6056313" y="2627313"/>
          <p14:tracePt t="74536" x="6048375" y="2627313"/>
          <p14:tracePt t="74552" x="6038850" y="2627313"/>
          <p14:tracePt t="74568" x="6038850" y="2635250"/>
          <p14:tracePt t="74624" x="6030913" y="2635250"/>
          <p14:tracePt t="74680" x="6030913" y="2644775"/>
          <p14:tracePt t="74760" x="0" y="0"/>
        </p14:tracePtLst>
        <p14:tracePtLst>
          <p14:tracePt t="75904" x="7421563" y="2422525"/>
          <p14:tracePt t="75960" x="7421563" y="2430463"/>
          <p14:tracePt t="75967" x="7412038" y="2430463"/>
          <p14:tracePt t="75976" x="7412038" y="2439988"/>
          <p14:tracePt t="75985" x="7404100" y="2455863"/>
          <p14:tracePt t="76001" x="7404100" y="2473325"/>
          <p14:tracePt t="76018" x="7404100" y="2482850"/>
          <p14:tracePt t="76035" x="7396163" y="2498725"/>
          <p14:tracePt t="76035" x="7386638" y="2508250"/>
          <p14:tracePt t="76053" x="7378700" y="2524125"/>
          <p14:tracePt t="76068" x="7378700" y="2533650"/>
          <p14:tracePt t="76069" x="7378700" y="2541588"/>
          <p14:tracePt t="76085" x="7369175" y="2551113"/>
          <p14:tracePt t="76085" x="7369175" y="2559050"/>
          <p14:tracePt t="76101" x="7361238" y="2559050"/>
          <p14:tracePt t="76119" x="7361238" y="2566988"/>
          <p14:tracePt t="76135" x="7343775" y="2592388"/>
          <p14:tracePt t="76135" x="7343775" y="2601913"/>
          <p14:tracePt t="76151" x="7335838" y="2609850"/>
          <p14:tracePt t="76152" x="7335838" y="2619375"/>
          <p14:tracePt t="76168" x="7327900" y="2627313"/>
          <p14:tracePt t="76168" x="7318375" y="2627313"/>
          <p14:tracePt t="76185" x="7318375" y="2635250"/>
          <p14:tracePt t="76201" x="7310438" y="2644775"/>
          <p14:tracePt t="76202" x="7300913" y="2652713"/>
          <p14:tracePt t="76218" x="7292975" y="2660650"/>
          <p14:tracePt t="76218" x="7292975" y="2670175"/>
          <p14:tracePt t="76234" x="7285038" y="2670175"/>
          <p14:tracePt t="76235" x="7275513" y="2678113"/>
          <p14:tracePt t="76252" x="7267575" y="2678113"/>
          <p14:tracePt t="76252" x="7259638" y="2687638"/>
          <p14:tracePt t="76268" x="7259638" y="2695575"/>
          <p14:tracePt t="76269" x="7242175" y="2703513"/>
          <p14:tracePt t="76284" x="7232650" y="2703513"/>
          <p14:tracePt t="76285" x="7224713" y="2703513"/>
          <p14:tracePt t="76301" x="7216775" y="2713038"/>
          <p14:tracePt t="76302" x="7207250" y="2720975"/>
          <p14:tracePt t="76319" x="7199313" y="2720975"/>
          <p14:tracePt t="76319" x="7191375" y="2728913"/>
          <p14:tracePt t="76334" x="7181850" y="2738438"/>
          <p14:tracePt t="76351" x="7164388" y="2738438"/>
          <p14:tracePt t="76352" x="7148513" y="2746375"/>
          <p14:tracePt t="76368" x="7138988" y="2755900"/>
          <p14:tracePt t="76369" x="7131050" y="2755900"/>
          <p14:tracePt t="76385" x="7123113" y="2755900"/>
          <p14:tracePt t="76386" x="7123113" y="2763838"/>
          <p14:tracePt t="76401" x="7113588" y="2763838"/>
          <p14:tracePt t="76418" x="7105650" y="2763838"/>
          <p14:tracePt t="76418" x="7096125" y="2763838"/>
          <p14:tracePt t="76434" x="7088188" y="2771775"/>
          <p14:tracePt t="76452" x="7080250" y="2771775"/>
          <p14:tracePt t="76452" x="7070725" y="2771775"/>
          <p14:tracePt t="76468" x="7062788" y="2781300"/>
          <p14:tracePt t="76468" x="7054850" y="2781300"/>
          <p14:tracePt t="76484" x="7045325" y="2789238"/>
          <p14:tracePt t="76485" x="7037388" y="2789238"/>
          <p14:tracePt t="76501" x="7019925" y="2797175"/>
          <p14:tracePt t="76519" x="7011988" y="2797175"/>
          <p14:tracePt t="76519" x="7002463" y="2797175"/>
          <p14:tracePt t="76534" x="6994525" y="2797175"/>
          <p14:tracePt t="76551" x="6994525" y="2806700"/>
          <p14:tracePt t="76552" x="6969125" y="2806700"/>
          <p14:tracePt t="76568" x="6951663" y="2806700"/>
          <p14:tracePt t="76568" x="6943725" y="2814638"/>
          <p14:tracePt t="76585" x="6926263" y="2814638"/>
          <p14:tracePt t="76586" x="6918325" y="2814638"/>
          <p14:tracePt t="76601" x="6900863" y="2824163"/>
          <p14:tracePt t="76618" x="6891338" y="2824163"/>
          <p14:tracePt t="76618" x="6883400" y="2824163"/>
          <p14:tracePt t="76634" x="6875463" y="2824163"/>
          <p14:tracePt t="76652" x="6865938" y="2824163"/>
          <p14:tracePt t="76668" x="6858000" y="2824163"/>
          <p14:tracePt t="76684" x="6850063" y="2824163"/>
          <p14:tracePt t="76701" x="6840538" y="2832100"/>
          <p14:tracePt t="76701" x="6832600" y="2832100"/>
          <p14:tracePt t="76719" x="6824663" y="2832100"/>
          <p14:tracePt t="76734" x="6815138" y="2832100"/>
          <p14:tracePt t="76760" x="6807200" y="2832100"/>
          <p14:tracePt t="76768" x="6807200" y="2840038"/>
          <p14:tracePt t="76832" x="6797675" y="2840038"/>
          <p14:tracePt t="76955" x="6797675" y="2849563"/>
          <p14:tracePt t="76964" x="0" y="0"/>
        </p14:tracePtLst>
        <p14:tracePtLst>
          <p14:tracePt t="78632" x="7472363" y="2414588"/>
          <p14:tracePt t="78655" x="7462838" y="2414588"/>
          <p14:tracePt t="78663" x="7454900" y="2422525"/>
          <p14:tracePt t="78671" x="7454900" y="2430463"/>
          <p14:tracePt t="78687" x="7446963" y="2447925"/>
          <p14:tracePt t="78701" x="7437438" y="2455863"/>
          <p14:tracePt t="78717" x="7437438" y="2465388"/>
          <p14:tracePt t="78734" x="7429500" y="2482850"/>
          <p14:tracePt t="78734" x="7421563" y="2508250"/>
          <p14:tracePt t="78750" x="7421563" y="2516188"/>
          <p14:tracePt t="78751" x="7412038" y="2524125"/>
          <p14:tracePt t="78768" x="7396163" y="2551113"/>
          <p14:tracePt t="78768" x="7378700" y="2592388"/>
          <p14:tracePt t="78784" x="7369175" y="2609850"/>
          <p14:tracePt t="78784" x="7361238" y="2619375"/>
          <p14:tracePt t="78800" x="7353300" y="2627313"/>
          <p14:tracePt t="78801" x="7353300" y="2635250"/>
          <p14:tracePt t="78817" x="7343775" y="2644775"/>
          <p14:tracePt t="78818" x="7335838" y="2652713"/>
          <p14:tracePt t="78835" x="7327900" y="2660650"/>
          <p14:tracePt t="78835" x="7318375" y="2678113"/>
          <p14:tracePt t="78850" x="7292975" y="2695575"/>
          <p14:tracePt t="78851" x="7285038" y="2713038"/>
          <p14:tracePt t="78867" x="7267575" y="2720975"/>
          <p14:tracePt t="78868" x="7250113" y="2738438"/>
          <p14:tracePt t="78884" x="7242175" y="2755900"/>
          <p14:tracePt t="78884" x="7224713" y="2763838"/>
          <p14:tracePt t="78901" x="7216775" y="2763838"/>
          <p14:tracePt t="78902" x="7199313" y="2771775"/>
          <p14:tracePt t="78917" x="7181850" y="2781300"/>
          <p14:tracePt t="78934" x="7181850" y="2789238"/>
          <p14:tracePt t="78934" x="7173913" y="2789238"/>
          <p14:tracePt t="78950" x="7156450" y="2806700"/>
          <p14:tracePt t="78951" x="7148513" y="2814638"/>
          <p14:tracePt t="78968" x="7138988" y="2814638"/>
          <p14:tracePt t="78968" x="7123113" y="2824163"/>
          <p14:tracePt t="78984" x="7113588" y="2824163"/>
          <p14:tracePt t="78984" x="7105650" y="2824163"/>
          <p14:tracePt t="79000" x="7088188" y="2824163"/>
          <p14:tracePt t="79001" x="7080250" y="2824163"/>
          <p14:tracePt t="79017" x="7070725" y="2832100"/>
          <p14:tracePt t="79018" x="7054850" y="2832100"/>
          <p14:tracePt t="79036" x="7037388" y="2840038"/>
          <p14:tracePt t="79051" x="7019925" y="2840038"/>
          <p14:tracePt t="79052" x="7011988" y="2840038"/>
          <p14:tracePt t="79067" x="7002463" y="2840038"/>
          <p14:tracePt t="79067" x="6994525" y="2840038"/>
          <p14:tracePt t="79084" x="6986588" y="2840038"/>
          <p14:tracePt t="79101" x="6977063" y="2840038"/>
          <p14:tracePt t="79117" x="6969125" y="2840038"/>
          <p14:tracePt t="79134" x="6959600" y="2840038"/>
          <p14:tracePt t="79134" x="6951663" y="2840038"/>
          <p14:tracePt t="79150" x="6943725" y="2840038"/>
          <p14:tracePt t="79168" x="6926263" y="2840038"/>
          <p14:tracePt t="79169" x="6900863" y="2840038"/>
          <p14:tracePt t="79184" x="6883400" y="2840038"/>
          <p14:tracePt t="79184" x="6865938" y="2840038"/>
          <p14:tracePt t="79200" x="6850063" y="2840038"/>
          <p14:tracePt t="79217" x="6832600" y="2840038"/>
          <p14:tracePt t="79217" x="6824663" y="2840038"/>
          <p14:tracePt t="79235" x="6815138" y="2840038"/>
          <p14:tracePt t="79376" x="0" y="0"/>
        </p14:tracePtLst>
      </p14:laserTraceLst>
    </p:ext>
    <p:ext uri="{E180D4A7-C9FB-4DFB-919C-405C955672EB}">
      <p14:showEvtLst xmlns:p14="http://schemas.microsoft.com/office/powerpoint/2010/main">
        <p14:playEvt time="1410" objId="3"/>
        <p14:triggerEvt type="onClick" time="1410" objId="3"/>
        <p14:stopEvt time="8462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404664"/>
            <a:ext cx="82089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Egyenes vonalú mozgás az x tengely mentén.</a:t>
            </a:r>
          </a:p>
          <a:p>
            <a:endParaRPr lang="hu-HU" dirty="0"/>
          </a:p>
          <a:p>
            <a:r>
              <a:rPr lang="hu-HU" b="1" dirty="0"/>
              <a:t>Egyenletes mozgás</a:t>
            </a:r>
            <a:r>
              <a:rPr lang="hu-HU" dirty="0"/>
              <a:t>: v = </a:t>
            </a:r>
            <a:r>
              <a:rPr lang="hu-HU" dirty="0" err="1"/>
              <a:t>konst</a:t>
            </a:r>
            <a:r>
              <a:rPr lang="hu-HU" dirty="0"/>
              <a:t>.</a:t>
            </a:r>
          </a:p>
          <a:p>
            <a:r>
              <a:rPr lang="hu-HU" dirty="0"/>
              <a:t>A v sebesség előjeles mennyiség, az x növekedésének irányába mutató sebesség pozitív előjelű, az x csökkenésének irányába mutató sebesség negatív előjelű.</a:t>
            </a:r>
          </a:p>
          <a:p>
            <a:r>
              <a:rPr lang="hu-HU" dirty="0"/>
              <a:t>A test helye az idő függvényében, ha t=0-ban az x</a:t>
            </a:r>
            <a:r>
              <a:rPr lang="hu-HU" baseline="-25000" dirty="0"/>
              <a:t>0</a:t>
            </a:r>
            <a:r>
              <a:rPr lang="hu-HU" dirty="0"/>
              <a:t> pontból indul:</a:t>
            </a:r>
          </a:p>
          <a:p>
            <a:r>
              <a:rPr lang="hu-HU" dirty="0"/>
              <a:t>x(t) = x</a:t>
            </a:r>
            <a:r>
              <a:rPr lang="hu-HU" baseline="-25000" dirty="0"/>
              <a:t>0</a:t>
            </a:r>
            <a:r>
              <a:rPr lang="hu-HU" dirty="0"/>
              <a:t> + </a:t>
            </a:r>
            <a:r>
              <a:rPr lang="hu-HU" dirty="0" err="1"/>
              <a:t>vt</a:t>
            </a:r>
            <a:r>
              <a:rPr lang="hu-HU" dirty="0"/>
              <a:t>,     vagy röviden:   x = x</a:t>
            </a:r>
            <a:r>
              <a:rPr lang="hu-HU" baseline="-25000" dirty="0"/>
              <a:t>0</a:t>
            </a:r>
            <a:r>
              <a:rPr lang="hu-HU" dirty="0"/>
              <a:t> + </a:t>
            </a:r>
            <a:r>
              <a:rPr lang="hu-HU" dirty="0" err="1"/>
              <a:t>vt</a:t>
            </a:r>
            <a:r>
              <a:rPr lang="hu-HU" dirty="0"/>
              <a:t>.</a:t>
            </a:r>
          </a:p>
          <a:p>
            <a:r>
              <a:rPr lang="hu-HU" dirty="0"/>
              <a:t>A gyorsulás zérus: a=0.</a:t>
            </a:r>
          </a:p>
          <a:p>
            <a:endParaRPr lang="hu-HU" b="1" dirty="0"/>
          </a:p>
        </p:txBody>
      </p:sp>
      <p:pic>
        <p:nvPicPr>
          <p:cNvPr id="3" name="bevfiz_1A_elm1_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4288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8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302"/>
    </mc:Choice>
    <mc:Fallback>
      <p:transition spd="slow" advTm="8630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198" x="1893888" y="2005013"/>
          <p14:tracePt t="68216" x="1884363" y="2005013"/>
          <p14:tracePt t="68217" x="1876425" y="1995488"/>
          <p14:tracePt t="68233" x="1843088" y="1979613"/>
          <p14:tracePt t="68250" x="1816100" y="1979613"/>
          <p14:tracePt t="68250" x="1774825" y="1952625"/>
          <p14:tracePt t="68273" x="1739900" y="1952625"/>
          <p14:tracePt t="68273" x="1681163" y="1936750"/>
          <p14:tracePt t="68283" x="1654175" y="1927225"/>
          <p14:tracePt t="68312" x="1628775" y="1919288"/>
          <p14:tracePt t="68316" x="1552575" y="1911350"/>
          <p14:tracePt t="68343" x="1509713" y="1901825"/>
          <p14:tracePt t="68343" x="1441450" y="1884363"/>
          <p14:tracePt t="68350" x="1423988" y="1884363"/>
          <p14:tracePt t="68372" x="1398588" y="1884363"/>
          <p14:tracePt t="68372" x="1365250" y="1884363"/>
          <p14:tracePt t="68383" x="1322388" y="1884363"/>
          <p14:tracePt t="68413" x="1287463" y="1884363"/>
          <p14:tracePt t="68416" x="1176338" y="1884363"/>
          <p14:tracePt t="68442" x="1125538" y="1884363"/>
          <p14:tracePt t="68443" x="1066800" y="1884363"/>
          <p14:tracePt t="68450" x="1041400" y="1884363"/>
          <p14:tracePt t="68472" x="1014413" y="1884363"/>
          <p14:tracePt t="68484" x="930275" y="1884363"/>
          <p14:tracePt t="68512" x="887413" y="1884363"/>
          <p14:tracePt t="68513" x="690563" y="1884363"/>
          <p14:tracePt t="68542" x="673100" y="1893888"/>
          <p14:tracePt t="68543" x="631825" y="1901825"/>
          <p14:tracePt t="68550" x="622300" y="1911350"/>
          <p14:tracePt t="68572" x="614363" y="1919288"/>
          <p14:tracePt t="68573" x="604838" y="1919288"/>
          <p14:tracePt t="68583" x="596900" y="1919288"/>
          <p14:tracePt t="68584" x="596900" y="1927225"/>
          <p14:tracePt t="68612" x="579438" y="1936750"/>
          <p14:tracePt t="68617" x="554038" y="1944688"/>
          <p14:tracePt t="68618" x="528638" y="1952625"/>
          <p14:tracePt t="68642" x="511175" y="1952625"/>
          <p14:tracePt t="68643" x="417513" y="1970088"/>
          <p14:tracePt t="68650" x="384175" y="1979613"/>
          <p14:tracePt t="68672" x="333375" y="1987550"/>
          <p14:tracePt t="68673" x="290513" y="1995488"/>
          <p14:tracePt t="68684" x="247650" y="2005013"/>
          <p14:tracePt t="68712" x="212725" y="2012950"/>
          <p14:tracePt t="68713" x="169863" y="2030413"/>
          <p14:tracePt t="68742" x="161925" y="2030413"/>
          <p14:tracePt t="68743" x="153988" y="2047875"/>
          <p14:tracePt t="68750" x="144463" y="2063750"/>
          <p14:tracePt t="68772" x="144463" y="2073275"/>
          <p14:tracePt t="68773" x="144463" y="2081213"/>
          <p14:tracePt t="68783" x="136525" y="2098675"/>
          <p14:tracePt t="68783" x="136525" y="2106613"/>
          <p14:tracePt t="68812" x="136525" y="2116138"/>
          <p14:tracePt t="68813" x="136525" y="2157413"/>
          <p14:tracePt t="68834" x="136525" y="2174875"/>
          <p14:tracePt t="68834" x="161925" y="2217738"/>
          <p14:tracePt t="68862" x="169863" y="2243138"/>
          <p14:tracePt t="68863" x="196850" y="2303463"/>
          <p14:tracePt t="68892" x="204788" y="2319338"/>
          <p14:tracePt t="68893" x="238125" y="2379663"/>
          <p14:tracePt t="68900" x="247650" y="2387600"/>
          <p14:tracePt t="68922" x="255588" y="2397125"/>
          <p14:tracePt t="68933" x="273050" y="2422525"/>
          <p14:tracePt t="68962" x="280988" y="2439988"/>
          <p14:tracePt t="68962" x="349250" y="2508250"/>
          <p14:tracePt t="68967" x="366713" y="2533650"/>
          <p14:tracePt t="68992" x="392113" y="2551113"/>
          <p14:tracePt t="68993" x="434975" y="2576513"/>
          <p14:tracePt t="68999" x="477838" y="2592388"/>
          <p14:tracePt t="69022" x="503238" y="2609850"/>
          <p14:tracePt t="69033" x="579438" y="2644775"/>
          <p14:tracePt t="69034" x="596900" y="2644775"/>
          <p14:tracePt t="69062" x="631825" y="2652713"/>
          <p14:tracePt t="69063" x="741363" y="2678113"/>
          <p14:tracePt t="69092" x="784225" y="2678113"/>
          <p14:tracePt t="69100" x="844550" y="2695575"/>
          <p14:tracePt t="69101" x="877888" y="2695575"/>
          <p14:tracePt t="69122" x="912813" y="2695575"/>
          <p14:tracePt t="69133" x="973138" y="2695575"/>
          <p14:tracePt t="69133" x="989013" y="2695575"/>
          <p14:tracePt t="69162" x="1014413" y="2695575"/>
          <p14:tracePt t="69162" x="1092200" y="2695575"/>
          <p14:tracePt t="69168" x="1125538" y="2695575"/>
          <p14:tracePt t="69192" x="1150938" y="2695575"/>
          <p14:tracePt t="69193" x="1211263" y="2695575"/>
          <p14:tracePt t="69199" x="1236663" y="2687638"/>
          <p14:tracePt t="69222" x="1271588" y="2678113"/>
          <p14:tracePt t="69223" x="1365250" y="2660650"/>
          <p14:tracePt t="69233" x="1416050" y="2644775"/>
          <p14:tracePt t="69262" x="1433513" y="2644775"/>
          <p14:tracePt t="69263" x="1552575" y="2619375"/>
          <p14:tracePt t="69292" x="1603375" y="2609850"/>
          <p14:tracePt t="69293" x="1706563" y="2576513"/>
          <p14:tracePt t="69300" x="1757363" y="2559050"/>
          <p14:tracePt t="69322" x="1800225" y="2551113"/>
          <p14:tracePt t="69323" x="1833563" y="2524125"/>
          <p14:tracePt t="69333" x="1843088" y="2516188"/>
          <p14:tracePt t="69362" x="1851025" y="2508250"/>
          <p14:tracePt t="69367" x="1868488" y="2498725"/>
          <p14:tracePt t="69367" x="1876425" y="2482850"/>
          <p14:tracePt t="69392" x="1876425" y="2473325"/>
          <p14:tracePt t="69399" x="1893888" y="2439988"/>
          <p14:tracePt t="69400" x="1901825" y="2422525"/>
          <p14:tracePt t="69422" x="1911350" y="2414588"/>
          <p14:tracePt t="69423" x="1927225" y="2371725"/>
          <p14:tracePt t="69433" x="1927225" y="2362200"/>
          <p14:tracePt t="69462" x="1927225" y="2346325"/>
          <p14:tracePt t="69466" x="1927225" y="2328863"/>
          <p14:tracePt t="69492" x="1927225" y="2319338"/>
          <p14:tracePt t="69500" x="1936750" y="2303463"/>
          <p14:tracePt t="69500" x="1936750" y="2286000"/>
          <p14:tracePt t="69522" x="1944688" y="2252663"/>
          <p14:tracePt t="69532" x="1952625" y="2217738"/>
          <p14:tracePt t="69533" x="1952625" y="2184400"/>
          <p14:tracePt t="69562" x="1952625" y="2166938"/>
          <p14:tracePt t="69563" x="1952625" y="2106613"/>
          <p14:tracePt t="69567" x="1944688" y="2089150"/>
          <p14:tracePt t="69592" x="1936750" y="2073275"/>
          <p14:tracePt t="69599" x="1911350" y="2047875"/>
          <p14:tracePt t="69622" x="1901825" y="2038350"/>
          <p14:tracePt t="69623" x="1858963" y="2005013"/>
          <p14:tracePt t="69633" x="1825625" y="1987550"/>
          <p14:tracePt t="69662" x="1800225" y="1979613"/>
          <p14:tracePt t="69663" x="1697038" y="1936750"/>
          <p14:tracePt t="69692" x="1654175" y="1927225"/>
          <p14:tracePt t="69693" x="1603375" y="1911350"/>
          <p14:tracePt t="69700" x="1570038" y="1911350"/>
          <p14:tracePt t="69722" x="1527175" y="1901825"/>
          <p14:tracePt t="69723" x="1476375" y="1893888"/>
          <p14:tracePt t="69732" x="1458913" y="1893888"/>
          <p14:tracePt t="69762" x="1416050" y="1884363"/>
          <p14:tracePt t="69763" x="1330325" y="1884363"/>
          <p14:tracePt t="69767" x="1279525" y="1876425"/>
          <p14:tracePt t="69792" x="1254125" y="1876425"/>
          <p14:tracePt t="69799" x="1185863" y="1858963"/>
          <p14:tracePt t="69799" x="1135063" y="1851025"/>
          <p14:tracePt t="69822" x="1066800" y="1851025"/>
          <p14:tracePt t="69823" x="930275" y="1843088"/>
          <p14:tracePt t="69833" x="862013" y="1843088"/>
          <p14:tracePt t="69834" x="0" y="0"/>
        </p14:tracePtLst>
        <p14:tracePtLst>
          <p14:tracePt t="70798" x="1066800" y="2141538"/>
          <p14:tracePt t="70814" x="1057275" y="2132013"/>
          <p14:tracePt t="70832" x="1049338" y="2106613"/>
          <p14:tracePt t="70833" x="1041400" y="2081213"/>
          <p14:tracePt t="70862" x="1031875" y="2073275"/>
          <p14:tracePt t="70863" x="1014413" y="2055813"/>
          <p14:tracePt t="70892" x="1014413" y="2047875"/>
          <p14:tracePt t="70899" x="1006475" y="2038350"/>
          <p14:tracePt t="70899" x="998538" y="2030413"/>
          <p14:tracePt t="70922" x="989013" y="2030413"/>
          <p14:tracePt t="70923" x="981075" y="2020888"/>
          <p14:tracePt t="70933" x="973138" y="2020888"/>
          <p14:tracePt t="70962" x="973138" y="2012950"/>
          <p14:tracePt t="70962" x="930275" y="2005013"/>
          <p14:tracePt t="70966" x="912813" y="1995488"/>
          <p14:tracePt t="70992" x="904875" y="1995488"/>
          <p14:tracePt t="70993" x="887413" y="1987550"/>
          <p14:tracePt t="71000" x="869950" y="1987550"/>
          <p14:tracePt t="71022" x="862013" y="1979613"/>
          <p14:tracePt t="71023" x="827088" y="1979613"/>
          <p14:tracePt t="71032" x="809625" y="1979613"/>
          <p14:tracePt t="71062" x="793750" y="1979613"/>
          <p14:tracePt t="71063" x="725488" y="1979613"/>
          <p14:tracePt t="71092" x="700088" y="1987550"/>
          <p14:tracePt t="71093" x="657225" y="1995488"/>
          <p14:tracePt t="71099" x="631825" y="2005013"/>
          <p14:tracePt t="71122" x="614363" y="2005013"/>
          <p14:tracePt t="71122" x="588963" y="2005013"/>
          <p14:tracePt t="71134" x="563563" y="2020888"/>
          <p14:tracePt t="71162" x="546100" y="2030413"/>
          <p14:tracePt t="71166" x="538163" y="2038350"/>
          <p14:tracePt t="71192" x="538163" y="2047875"/>
          <p14:tracePt t="71200" x="520700" y="2055813"/>
          <p14:tracePt t="71200" x="511175" y="2063750"/>
          <p14:tracePt t="71222" x="511175" y="2073275"/>
          <p14:tracePt t="71223" x="495300" y="2089150"/>
          <p14:tracePt t="71262" x="495300" y="2098675"/>
          <p14:tracePt t="71263" x="495300" y="2124075"/>
          <p14:tracePt t="71292" x="495300" y="2132013"/>
          <p14:tracePt t="71293" x="495300" y="2149475"/>
          <p14:tracePt t="71322" x="495300" y="2166938"/>
          <p14:tracePt t="71322" x="503238" y="2192338"/>
          <p14:tracePt t="71333" x="511175" y="2217738"/>
          <p14:tracePt t="71333" x="520700" y="2243138"/>
          <p14:tracePt t="71362" x="538163" y="2260600"/>
          <p14:tracePt t="71363" x="554038" y="2293938"/>
          <p14:tracePt t="71366" x="563563" y="2311400"/>
          <p14:tracePt t="71392" x="579438" y="2328863"/>
          <p14:tracePt t="71393" x="604838" y="2362200"/>
          <p14:tracePt t="71400" x="614363" y="2379663"/>
          <p14:tracePt t="71422" x="639763" y="2397125"/>
          <p14:tracePt t="71423" x="682625" y="2439988"/>
          <p14:tracePt t="71432" x="700088" y="2447925"/>
          <p14:tracePt t="71462" x="708025" y="2465388"/>
          <p14:tracePt t="71463" x="750888" y="2482850"/>
          <p14:tracePt t="71492" x="758825" y="2482850"/>
          <p14:tracePt t="71499" x="776288" y="2482850"/>
          <p14:tracePt t="71522" x="793750" y="2482850"/>
          <p14:tracePt t="71533" x="844550" y="2482850"/>
          <p14:tracePt t="71562" x="887413" y="2482850"/>
          <p14:tracePt t="71565" x="955675" y="2473325"/>
          <p14:tracePt t="71566" x="973138" y="2465388"/>
          <p14:tracePt t="71592" x="973138" y="2455863"/>
          <p14:tracePt t="71600" x="981075" y="2455863"/>
          <p14:tracePt t="71622" x="981075" y="2447925"/>
          <p14:tracePt t="71623" x="981075" y="2439988"/>
          <p14:tracePt t="71632" x="981075" y="2430463"/>
          <p14:tracePt t="71662" x="981075" y="2422525"/>
          <p14:tracePt t="71663" x="981075" y="2387600"/>
          <p14:tracePt t="71692" x="981075" y="2371725"/>
          <p14:tracePt t="71693" x="973138" y="2346325"/>
          <p14:tracePt t="71699" x="973138" y="2336800"/>
          <p14:tracePt t="71722" x="973138" y="2319338"/>
          <p14:tracePt t="71723" x="973138" y="2268538"/>
          <p14:tracePt t="71733" x="973138" y="2252663"/>
          <p14:tracePt t="71762" x="973138" y="2235200"/>
          <p14:tracePt t="71763" x="0" y="0"/>
        </p14:tracePtLst>
        <p14:tracePtLst>
          <p14:tracePt t="72870" x="3557588" y="2260600"/>
          <p14:tracePt t="72901" x="3557588" y="2252663"/>
          <p14:tracePt t="72917" x="3557588" y="2243138"/>
          <p14:tracePt t="72931" x="3557588" y="2217738"/>
          <p14:tracePt t="72963" x="3557588" y="2200275"/>
          <p14:tracePt t="72965" x="3565525" y="2149475"/>
          <p14:tracePt t="72992" x="3565525" y="2141538"/>
          <p14:tracePt t="72998" x="3565525" y="2116138"/>
          <p14:tracePt t="72999" x="3565525" y="2106613"/>
          <p14:tracePt t="73022" x="3557588" y="2098675"/>
          <p14:tracePt t="73032" x="3557588" y="2089150"/>
          <p14:tracePt t="73062" x="3548063" y="2089150"/>
          <p14:tracePt t="73062" x="3530600" y="2073275"/>
          <p14:tracePt t="73092" x="3522663" y="2063750"/>
          <p14:tracePt t="73093" x="3505200" y="2063750"/>
          <p14:tracePt t="73099" x="3505200" y="2055813"/>
          <p14:tracePt t="73122" x="3489325" y="2055813"/>
          <p14:tracePt t="73122" x="3471863" y="2047875"/>
          <p14:tracePt t="73132" x="3454400" y="2047875"/>
          <p14:tracePt t="73162" x="3436938" y="2047875"/>
          <p14:tracePt t="73166" x="3429000" y="2047875"/>
          <p14:tracePt t="73166" x="3411538" y="2038350"/>
          <p14:tracePt t="73193" x="3368675" y="2038350"/>
          <p14:tracePt t="73198" x="3343275" y="2038350"/>
          <p14:tracePt t="73222" x="3327400" y="2038350"/>
          <p14:tracePt t="73232" x="3300413" y="2038350"/>
          <p14:tracePt t="73233" x="3284538" y="2047875"/>
          <p14:tracePt t="73262" x="3267075" y="2047875"/>
          <p14:tracePt t="73263" x="3259138" y="2055813"/>
          <p14:tracePt t="73292" x="3259138" y="2063750"/>
          <p14:tracePt t="73299" x="3249613" y="2081213"/>
          <p14:tracePt t="73299" x="3241675" y="2089150"/>
          <p14:tracePt t="73322" x="3241675" y="2106613"/>
          <p14:tracePt t="73323" x="3232150" y="2116138"/>
          <p14:tracePt t="73331" x="3232150" y="2132013"/>
          <p14:tracePt t="73362" x="3224213" y="2132013"/>
          <p14:tracePt t="73363" x="3224213" y="2166938"/>
          <p14:tracePt t="73366" x="3224213" y="2184400"/>
          <p14:tracePt t="73392" x="3224213" y="2200275"/>
          <p14:tracePt t="73393" x="3224213" y="2225675"/>
          <p14:tracePt t="73398" x="3224213" y="2243138"/>
          <p14:tracePt t="73422" x="3224213" y="2252663"/>
          <p14:tracePt t="73423" x="3224213" y="2278063"/>
          <p14:tracePt t="73432" x="3232150" y="2286000"/>
          <p14:tracePt t="73462" x="3232150" y="2293938"/>
          <p14:tracePt t="73463" x="3249613" y="2328863"/>
          <p14:tracePt t="73492" x="3267075" y="2336800"/>
          <p14:tracePt t="73493" x="3284538" y="2354263"/>
          <p14:tracePt t="73499" x="3292475" y="2371725"/>
          <p14:tracePt t="73522" x="3300413" y="2371725"/>
          <p14:tracePt t="73523" x="3335338" y="2387600"/>
          <p14:tracePt t="73531" x="3343275" y="2387600"/>
          <p14:tracePt t="73562" x="3352800" y="2405063"/>
          <p14:tracePt t="73563" x="3395663" y="2414588"/>
          <p14:tracePt t="73566" x="3411538" y="2414588"/>
          <p14:tracePt t="73592" x="3421063" y="2414588"/>
          <p14:tracePt t="73598" x="3429000" y="2414588"/>
          <p14:tracePt t="73598" x="3436938" y="2414588"/>
          <p14:tracePt t="73654" x="3446463" y="2414588"/>
          <p14:tracePt t="73665" x="3454400" y="2414588"/>
          <p14:tracePt t="73692" x="3462338" y="2414588"/>
          <p14:tracePt t="73693" x="3489325" y="2405063"/>
          <p14:tracePt t="73699" x="3505200" y="2405063"/>
          <p14:tracePt t="73722" x="3514725" y="2397125"/>
          <p14:tracePt t="73723" x="3530600" y="2387600"/>
          <p14:tracePt t="73731" x="3540125" y="2387600"/>
          <p14:tracePt t="73762" x="3540125" y="2379663"/>
          <p14:tracePt t="73762" x="3548063" y="2371725"/>
          <p14:tracePt t="73792" x="3548063" y="2362200"/>
          <p14:tracePt t="73793" x="3548063" y="2346325"/>
          <p14:tracePt t="73798" x="3548063" y="2336800"/>
          <p14:tracePt t="73822" x="3548063" y="2328863"/>
          <p14:tracePt t="73823" x="3548063" y="2303463"/>
          <p14:tracePt t="73832" x="3548063" y="2293938"/>
          <p14:tracePt t="73862" x="3557588" y="2286000"/>
          <p14:tracePt t="73863" x="3573463" y="2260600"/>
          <p14:tracePt t="73892" x="3582988" y="2252663"/>
          <p14:tracePt t="73893" x="3582988" y="2243138"/>
          <p14:tracePt t="73899" x="3590925" y="2243138"/>
          <p14:tracePt t="73926" x="3590925" y="2235200"/>
          <p14:tracePt t="73950" x="3590925" y="2225675"/>
          <p14:tracePt t="73998" x="3590925" y="2217738"/>
          <p14:tracePt t="74006" x="3590925" y="2209800"/>
          <p14:tracePt t="74032" x="3590925" y="2200275"/>
          <p14:tracePt t="74033" x="3573463" y="2184400"/>
          <p14:tracePt t="74033" x="0" y="0"/>
        </p14:tracePtLst>
      </p14:laserTraceLst>
    </p:ext>
    <p:ext uri="{E180D4A7-C9FB-4DFB-919C-405C955672EB}">
      <p14:showEvtLst xmlns:p14="http://schemas.microsoft.com/office/powerpoint/2010/main">
        <p14:playEvt time="1537" objId="3"/>
        <p14:triggerEvt type="onClick" time="1537" objId="3"/>
        <p14:stopEvt time="83243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404664"/>
            <a:ext cx="820891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Egyenes vonalú mozgás az x tengely mentén.</a:t>
            </a:r>
          </a:p>
          <a:p>
            <a:endParaRPr lang="hu-HU" dirty="0"/>
          </a:p>
          <a:p>
            <a:r>
              <a:rPr lang="hu-HU" b="1" dirty="0">
                <a:solidFill>
                  <a:schemeClr val="bg1">
                    <a:lumMod val="65000"/>
                  </a:schemeClr>
                </a:solidFill>
              </a:rPr>
              <a:t>Egyenletes mozgás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: v =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konst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 v sebesség előjeles mennyiség, az x növekedésének irányába mutató sebesség pozitív előjelű, az x csökkenésének irányába mutató sebesség negatív előjelű.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 test helye az idő függvényében, ha t=0-ban az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pontból indul: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x(t) = x</a:t>
            </a:r>
            <a:r>
              <a:rPr lang="hu-HU" baseline="-25000" dirty="0">
                <a:solidFill>
                  <a:schemeClr val="bg1">
                    <a:lumMod val="65000"/>
                  </a:schemeClr>
                </a:solidFill>
              </a:rPr>
              <a:t>0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 + </a:t>
            </a:r>
            <a:r>
              <a:rPr lang="hu-HU" dirty="0" err="1">
                <a:solidFill>
                  <a:schemeClr val="bg1">
                    <a:lumMod val="65000"/>
                  </a:schemeClr>
                </a:solidFill>
              </a:rPr>
              <a:t>vt</a:t>
            </a:r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.</a:t>
            </a:r>
          </a:p>
          <a:p>
            <a:r>
              <a:rPr lang="hu-HU" dirty="0">
                <a:solidFill>
                  <a:schemeClr val="bg1">
                    <a:lumMod val="65000"/>
                  </a:schemeClr>
                </a:solidFill>
              </a:rPr>
              <a:t>A gyorsulás zérus: a=0.</a:t>
            </a:r>
          </a:p>
          <a:p>
            <a:endParaRPr lang="hu-HU" b="1" dirty="0"/>
          </a:p>
          <a:p>
            <a:r>
              <a:rPr lang="hu-HU" b="1" dirty="0"/>
              <a:t>Egyenletesen változó mozgás</a:t>
            </a:r>
            <a:r>
              <a:rPr lang="hu-HU" dirty="0"/>
              <a:t>: a = </a:t>
            </a:r>
            <a:r>
              <a:rPr lang="hu-HU" dirty="0" err="1"/>
              <a:t>konst</a:t>
            </a:r>
            <a:r>
              <a:rPr lang="hu-HU" dirty="0"/>
              <a:t>.</a:t>
            </a:r>
          </a:p>
          <a:p>
            <a:r>
              <a:rPr lang="hu-HU" dirty="0"/>
              <a:t>Az a gyorsulás is előjeles mennyiség, az x növekedésének irányába mutató gyorsulás pozitív előjelű.</a:t>
            </a:r>
          </a:p>
          <a:p>
            <a:r>
              <a:rPr lang="hu-HU" dirty="0"/>
              <a:t>A test sebessége egyenletesen változik:</a:t>
            </a:r>
          </a:p>
          <a:p>
            <a:r>
              <a:rPr lang="hu-HU" dirty="0"/>
              <a:t>v(t) = v</a:t>
            </a:r>
            <a:r>
              <a:rPr lang="hu-HU" baseline="-25000" dirty="0"/>
              <a:t>0</a:t>
            </a:r>
            <a:r>
              <a:rPr lang="hu-HU" dirty="0"/>
              <a:t> + </a:t>
            </a:r>
            <a:r>
              <a:rPr lang="hu-HU" dirty="0" err="1"/>
              <a:t>at</a:t>
            </a:r>
            <a:r>
              <a:rPr lang="hu-HU" dirty="0"/>
              <a:t>, ha t=0-ban a test sebessége v</a:t>
            </a:r>
            <a:r>
              <a:rPr lang="hu-HU" baseline="-25000" dirty="0"/>
              <a:t>0</a:t>
            </a:r>
            <a:r>
              <a:rPr lang="hu-HU" dirty="0"/>
              <a:t>.</a:t>
            </a:r>
          </a:p>
          <a:p>
            <a:r>
              <a:rPr lang="hu-HU" dirty="0"/>
              <a:t>A test helye az idő függvényében (t=0-ban x = x</a:t>
            </a:r>
            <a:r>
              <a:rPr lang="hu-HU" baseline="-25000" dirty="0"/>
              <a:t>0</a:t>
            </a:r>
            <a:r>
              <a:rPr lang="hu-HU" dirty="0"/>
              <a:t>):</a:t>
            </a:r>
          </a:p>
          <a:p>
            <a:r>
              <a:rPr lang="hu-HU" dirty="0"/>
              <a:t>x(t) = x</a:t>
            </a:r>
            <a:r>
              <a:rPr lang="hu-HU" baseline="-25000" dirty="0"/>
              <a:t>0</a:t>
            </a:r>
            <a:r>
              <a:rPr lang="hu-HU" dirty="0"/>
              <a:t> + v</a:t>
            </a:r>
            <a:r>
              <a:rPr lang="hu-HU" baseline="-25000" dirty="0"/>
              <a:t>0</a:t>
            </a:r>
            <a:r>
              <a:rPr lang="hu-HU" dirty="0"/>
              <a:t>t + ½at</a:t>
            </a:r>
            <a:r>
              <a:rPr lang="hu-HU" baseline="30000" dirty="0"/>
              <a:t>2</a:t>
            </a:r>
            <a:r>
              <a:rPr lang="hu-HU" dirty="0"/>
              <a:t>.  </a:t>
            </a:r>
          </a:p>
          <a:p>
            <a:endParaRPr lang="hu-HU" dirty="0"/>
          </a:p>
        </p:txBody>
      </p:sp>
      <p:pic>
        <p:nvPicPr>
          <p:cNvPr id="3" name="bevfiz_1A_elm1_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291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62"/>
    </mc:Choice>
    <mc:Fallback>
      <p:transition spd="slow" advTm="74162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191" x="1790700" y="4111625"/>
          <p14:tracePt t="28210" x="1774825" y="4111625"/>
          <p14:tracePt t="28210" x="1757363" y="4111625"/>
          <p14:tracePt t="28236" x="1739900" y="4111625"/>
          <p14:tracePt t="28236" x="1706563" y="4102100"/>
          <p14:tracePt t="28253" x="1689100" y="4102100"/>
          <p14:tracePt t="28253" x="1671638" y="4094163"/>
          <p14:tracePt t="28270" x="1654175" y="4094163"/>
          <p14:tracePt t="28270" x="1646238" y="4086225"/>
          <p14:tracePt t="28300" x="1628775" y="4086225"/>
          <p14:tracePt t="28300" x="1595438" y="4076700"/>
          <p14:tracePt t="28302" x="1570038" y="4068763"/>
          <p14:tracePt t="28330" x="1552575" y="4060825"/>
          <p14:tracePt t="28331" x="1517650" y="4051300"/>
          <p14:tracePt t="28337" x="1484313" y="4043363"/>
          <p14:tracePt t="28360" x="1476375" y="4043363"/>
          <p14:tracePt t="28369" x="1449388" y="4033838"/>
          <p14:tracePt t="28400" x="1441450" y="4025900"/>
          <p14:tracePt t="28401" x="1423988" y="4025900"/>
          <p14:tracePt t="28403" x="1416050" y="4025900"/>
          <p14:tracePt t="28430" x="1408113" y="4017963"/>
          <p14:tracePt t="28430" x="1390650" y="4017963"/>
          <p14:tracePt t="28436" x="1381125" y="4017963"/>
          <p14:tracePt t="28460" x="1365250" y="4017963"/>
          <p14:tracePt t="28460" x="1347788" y="4000500"/>
          <p14:tracePt t="28470" x="1322388" y="4000500"/>
          <p14:tracePt t="28500" x="1304925" y="4000500"/>
          <p14:tracePt t="28500" x="1244600" y="4000500"/>
          <p14:tracePt t="28502" x="1203325" y="3992563"/>
          <p14:tracePt t="28530" x="1176338" y="3992563"/>
          <p14:tracePt t="28531" x="1125538" y="3983038"/>
          <p14:tracePt t="28560" x="1117600" y="3983038"/>
          <p14:tracePt t="28561" x="1074738" y="3983038"/>
          <p14:tracePt t="28569" x="1041400" y="3983038"/>
          <p14:tracePt t="28600" x="1014413" y="3975100"/>
          <p14:tracePt t="28600" x="920750" y="3975100"/>
          <p14:tracePt t="28603" x="887413" y="3975100"/>
          <p14:tracePt t="28630" x="862013" y="3975100"/>
          <p14:tracePt t="28636" x="768350" y="3975100"/>
          <p14:tracePt t="28660" x="750888" y="3975100"/>
          <p14:tracePt t="28660" x="708025" y="3975100"/>
          <p14:tracePt t="28670" x="690563" y="3975100"/>
          <p14:tracePt t="28670" x="665163" y="3975100"/>
          <p14:tracePt t="28700" x="657225" y="3975100"/>
          <p14:tracePt t="28701" x="614363" y="3983038"/>
          <p14:tracePt t="28719" x="588963" y="3992563"/>
          <p14:tracePt t="28719" x="546100" y="4000500"/>
          <p14:tracePt t="28736" x="520700" y="4000500"/>
          <p14:tracePt t="28737" x="495300" y="4000500"/>
          <p14:tracePt t="28752" x="469900" y="4008438"/>
          <p14:tracePt t="28769" x="427038" y="4017963"/>
          <p14:tracePt t="28769" x="384175" y="4025900"/>
          <p14:tracePt t="28786" x="358775" y="4025900"/>
          <p14:tracePt t="28786" x="341313" y="4033838"/>
          <p14:tracePt t="28803" x="323850" y="4043363"/>
          <p14:tracePt t="28804" x="306388" y="4051300"/>
          <p14:tracePt t="28819" x="298450" y="4051300"/>
          <p14:tracePt t="28820" x="298450" y="4060825"/>
          <p14:tracePt t="28836" x="290513" y="4060825"/>
          <p14:tracePt t="28852" x="290513" y="4068763"/>
          <p14:tracePt t="28870" x="290513" y="4076700"/>
          <p14:tracePt t="28886" x="290513" y="4086225"/>
          <p14:tracePt t="28886" x="290513" y="4094163"/>
          <p14:tracePt t="28902" x="290513" y="4102100"/>
          <p14:tracePt t="28919" x="290513" y="4119563"/>
          <p14:tracePt t="28919" x="298450" y="4154488"/>
          <p14:tracePt t="28936" x="315913" y="4162425"/>
          <p14:tracePt t="28937" x="315913" y="4179888"/>
          <p14:tracePt t="28952" x="333375" y="4197350"/>
          <p14:tracePt t="28953" x="341313" y="4213225"/>
          <p14:tracePt t="28969" x="349250" y="4213225"/>
          <p14:tracePt t="28969" x="358775" y="4222750"/>
          <p14:tracePt t="28985" x="374650" y="4238625"/>
          <p14:tracePt t="29003" x="384175" y="4248150"/>
          <p14:tracePt t="29003" x="434975" y="4273550"/>
          <p14:tracePt t="29019" x="452438" y="4281488"/>
          <p14:tracePt t="29020" x="477838" y="4291013"/>
          <p14:tracePt t="29037" x="546100" y="4316413"/>
          <p14:tracePt t="29053" x="571500" y="4324350"/>
          <p14:tracePt t="29053" x="622300" y="4333875"/>
          <p14:tracePt t="29070" x="673100" y="4341813"/>
          <p14:tracePt t="29070" x="700088" y="4341813"/>
          <p14:tracePt t="29086" x="741363" y="4349750"/>
          <p14:tracePt t="29102" x="784225" y="4359275"/>
          <p14:tracePt t="29103" x="809625" y="4367213"/>
          <p14:tracePt t="29119" x="836613" y="4367213"/>
          <p14:tracePt t="29136" x="852488" y="4367213"/>
          <p14:tracePt t="29152" x="862013" y="4367213"/>
          <p14:tracePt t="29153" x="869950" y="4367213"/>
          <p14:tracePt t="29169" x="887413" y="4367213"/>
          <p14:tracePt t="29186" x="904875" y="4367213"/>
          <p14:tracePt t="29203" x="989013" y="4367213"/>
          <p14:tracePt t="29204" x="1082675" y="4375150"/>
          <p14:tracePt t="29219" x="1100138" y="4375150"/>
          <p14:tracePt t="29236" x="1150938" y="4375150"/>
          <p14:tracePt t="29236" x="1228725" y="4375150"/>
          <p14:tracePt t="29252" x="1271588" y="4375150"/>
          <p14:tracePt t="29253" x="1304925" y="4375150"/>
          <p14:tracePt t="29270" x="1339850" y="4375150"/>
          <p14:tracePt t="29285" x="1365250" y="4375150"/>
          <p14:tracePt t="29286" x="1416050" y="4375150"/>
          <p14:tracePt t="29302" x="1441450" y="4375150"/>
          <p14:tracePt t="29302" x="1458913" y="4375150"/>
          <p14:tracePt t="29319" x="1476375" y="4375150"/>
          <p14:tracePt t="29319" x="1484313" y="4375150"/>
          <p14:tracePt t="29336" x="1492250" y="4375150"/>
          <p14:tracePt t="29337" x="1501775" y="4375150"/>
          <p14:tracePt t="29352" x="1509713" y="4375150"/>
          <p14:tracePt t="29369" x="1517650" y="4375150"/>
          <p14:tracePt t="29369" x="1560513" y="4375150"/>
          <p14:tracePt t="29385" x="1585913" y="4375150"/>
          <p14:tracePt t="29403" x="1612900" y="4375150"/>
          <p14:tracePt t="29403" x="1671638" y="4375150"/>
          <p14:tracePt t="29419" x="1689100" y="4367213"/>
          <p14:tracePt t="29435" x="1714500" y="4367213"/>
          <p14:tracePt t="29436" x="1731963" y="4367213"/>
          <p14:tracePt t="29470" x="1731963" y="4359275"/>
          <p14:tracePt t="29485" x="1739900" y="4359275"/>
          <p14:tracePt t="29502" x="1747838" y="4349750"/>
          <p14:tracePt t="29503" x="1757363" y="4349750"/>
          <p14:tracePt t="29519" x="1765300" y="4341813"/>
          <p14:tracePt t="29536" x="1774825" y="4333875"/>
          <p14:tracePt t="29552" x="1782763" y="4316413"/>
          <p14:tracePt t="29569" x="1790700" y="4316413"/>
          <p14:tracePt t="29585" x="1800225" y="4306888"/>
          <p14:tracePt t="29603" x="1808163" y="4291013"/>
          <p14:tracePt t="29619" x="1816100" y="4273550"/>
          <p14:tracePt t="29619" x="1825625" y="4265613"/>
          <p14:tracePt t="29635" x="1825625" y="4256088"/>
          <p14:tracePt t="29636" x="1843088" y="4222750"/>
          <p14:tracePt t="29652" x="1851025" y="4222750"/>
          <p14:tracePt t="29653" x="1851025" y="4213225"/>
          <p14:tracePt t="29670" x="1858963" y="4187825"/>
          <p14:tracePt t="29670" x="1868488" y="4162425"/>
          <p14:tracePt t="29685" x="1868488" y="4154488"/>
          <p14:tracePt t="29702" x="1868488" y="4144963"/>
          <p14:tracePt t="29703" x="1868488" y="4129088"/>
          <p14:tracePt t="29736" x="1868488" y="4119563"/>
          <p14:tracePt t="29737" x="1868488" y="4111625"/>
          <p14:tracePt t="29752" x="1858963" y="4102100"/>
          <p14:tracePt t="29769" x="1843088" y="4086225"/>
          <p14:tracePt t="29785" x="1833563" y="4086225"/>
          <p14:tracePt t="29803" x="1800225" y="4051300"/>
          <p14:tracePt t="29803" x="1765300" y="4025900"/>
          <p14:tracePt t="29819" x="1747838" y="4008438"/>
          <p14:tracePt t="29819" x="1731963" y="4000500"/>
          <p14:tracePt t="29835" x="1706563" y="3992563"/>
          <p14:tracePt t="29836" x="1681163" y="3975100"/>
          <p14:tracePt t="29852" x="1663700" y="3975100"/>
          <p14:tracePt t="29852" x="1620838" y="3949700"/>
          <p14:tracePt t="29870" x="1585913" y="3932238"/>
          <p14:tracePt t="29870" x="1560513" y="3924300"/>
          <p14:tracePt t="29885" x="1527175" y="3914775"/>
          <p14:tracePt t="29886" x="1484313" y="3906838"/>
          <p14:tracePt t="29902" x="1433513" y="3898900"/>
          <p14:tracePt t="29903" x="1408113" y="3889375"/>
          <p14:tracePt t="29919" x="1373188" y="3881438"/>
          <p14:tracePt t="29919" x="1347788" y="3881438"/>
          <p14:tracePt t="29936" x="1322388" y="3871913"/>
          <p14:tracePt t="29937" x="1296988" y="3871913"/>
          <p14:tracePt t="29952" x="1271588" y="3863975"/>
          <p14:tracePt t="29953" x="1244600" y="3863975"/>
          <p14:tracePt t="29969" x="1228725" y="3863975"/>
          <p14:tracePt t="29985" x="1211263" y="3863975"/>
          <p14:tracePt t="29986" x="1117600" y="3856038"/>
          <p14:tracePt t="30003" x="1074738" y="3856038"/>
          <p14:tracePt t="30003" x="1041400" y="3856038"/>
          <p14:tracePt t="30019" x="1006475" y="3856038"/>
          <p14:tracePt t="30019" x="989013" y="3856038"/>
          <p14:tracePt t="30036" x="930275" y="3856038"/>
          <p14:tracePt t="30052" x="920750" y="3856038"/>
          <p14:tracePt t="30069" x="895350" y="3856038"/>
          <p14:tracePt t="30070" x="862013" y="3856038"/>
          <p14:tracePt t="30085" x="844550" y="3856038"/>
          <p14:tracePt t="30102" x="836613" y="3856038"/>
          <p14:tracePt t="30102" x="793750" y="3856038"/>
          <p14:tracePt t="30119" x="784225" y="3856038"/>
          <p14:tracePt t="30119" x="758825" y="3856038"/>
          <p14:tracePt t="30136" x="750888" y="3856038"/>
          <p14:tracePt t="30137" x="725488" y="3856038"/>
          <p14:tracePt t="30152" x="715963" y="3856038"/>
          <p14:tracePt t="30169" x="690563" y="3856038"/>
          <p14:tracePt t="30185" x="682625" y="3863975"/>
          <p14:tracePt t="30186" x="647700" y="3871913"/>
          <p14:tracePt t="30202" x="631825" y="3881438"/>
          <p14:tracePt t="30203" x="604838" y="3898900"/>
          <p14:tracePt t="30219" x="588963" y="3906838"/>
          <p14:tracePt t="30219" x="579438" y="3914775"/>
          <p14:tracePt t="30235" x="554038" y="3924300"/>
          <p14:tracePt t="30236" x="546100" y="3932238"/>
          <p14:tracePt t="30252" x="528638" y="3949700"/>
          <p14:tracePt t="30253" x="520700" y="3949700"/>
          <p14:tracePt t="30269" x="511175" y="3967163"/>
          <p14:tracePt t="30285" x="495300" y="3983038"/>
          <p14:tracePt t="30286" x="485775" y="3992563"/>
          <p14:tracePt t="30302" x="477838" y="4008438"/>
          <p14:tracePt t="30303" x="477838" y="4025900"/>
          <p14:tracePt t="30318" x="477838" y="4033838"/>
          <p14:tracePt t="30319" x="469900" y="4051300"/>
          <p14:tracePt t="30336" x="460375" y="4076700"/>
          <p14:tracePt t="30337" x="452438" y="4094163"/>
          <p14:tracePt t="30352" x="452438" y="4102100"/>
          <p14:tracePt t="30353" x="452438" y="4119563"/>
          <p14:tracePt t="30368" x="452438" y="4137025"/>
          <p14:tracePt t="30369" x="442913" y="4154488"/>
          <p14:tracePt t="30385" x="442913" y="4170363"/>
          <p14:tracePt t="30385" x="434975" y="4170363"/>
          <p14:tracePt t="30403" x="434975" y="4187825"/>
          <p14:tracePt t="30418" x="434975" y="4197350"/>
          <p14:tracePt t="30435" x="427038" y="4197350"/>
          <p14:tracePt t="30436" x="427038" y="4205288"/>
          <p14:tracePt t="30452" x="427038" y="4213225"/>
          <p14:tracePt t="30469" x="427038" y="4222750"/>
          <p14:tracePt t="30485" x="434975" y="4230688"/>
          <p14:tracePt t="30486" x="442913" y="4238625"/>
          <p14:tracePt t="30502" x="442913" y="4248150"/>
          <p14:tracePt t="30502" x="452438" y="4248150"/>
          <p14:tracePt t="30518" x="469900" y="4265613"/>
          <p14:tracePt t="30536" x="485775" y="4273550"/>
          <p14:tracePt t="30537" x="485775" y="4281488"/>
          <p14:tracePt t="30552" x="495300" y="4281488"/>
          <p14:tracePt t="30552" x="503238" y="4291013"/>
          <p14:tracePt t="30568" x="511175" y="4291013"/>
          <p14:tracePt t="30585" x="528638" y="4298950"/>
          <p14:tracePt t="30586" x="528638" y="4306888"/>
          <p14:tracePt t="30603" x="546100" y="4306888"/>
          <p14:tracePt t="30603" x="579438" y="4316413"/>
          <p14:tracePt t="30618" x="614363" y="4316413"/>
          <p14:tracePt t="30619" x="647700" y="4306888"/>
          <p14:tracePt t="30635" x="665163" y="4298950"/>
          <p14:tracePt t="30636" x="682625" y="4281488"/>
          <p14:tracePt t="30636" x="0" y="0"/>
        </p14:tracePtLst>
        <p14:tracePtLst>
          <p14:tracePt t="39902" x="4273550" y="4306888"/>
          <p14:tracePt t="39921" x="4281488" y="4306888"/>
          <p14:tracePt t="39930" x="4291013" y="4306888"/>
          <p14:tracePt t="39954" x="4298950" y="4306888"/>
          <p14:tracePt t="39970" x="4306888" y="4306888"/>
          <p14:tracePt t="39978" x="4316413" y="4306888"/>
          <p14:tracePt t="39986" x="4324350" y="4306888"/>
          <p14:tracePt t="39999" x="4333875" y="4306888"/>
          <p14:tracePt t="40016" x="4341813" y="4306888"/>
          <p14:tracePt t="40016" x="4359275" y="4306888"/>
          <p14:tracePt t="40033" x="4384675" y="4306888"/>
          <p14:tracePt t="40050" x="4392613" y="4306888"/>
          <p14:tracePt t="40066" x="4402138" y="4306888"/>
          <p14:tracePt t="40066" x="4418013" y="4306888"/>
          <p14:tracePt t="40082" x="4427538" y="4306888"/>
          <p14:tracePt t="40083" x="4443413" y="4306888"/>
          <p14:tracePt t="40099" x="4460875" y="4306888"/>
          <p14:tracePt t="40117" x="4470400" y="4306888"/>
          <p14:tracePt t="40132" x="4478338" y="4306888"/>
          <p14:tracePt t="40149" x="4486275" y="4306888"/>
          <p14:tracePt t="40149" x="4495800" y="4306888"/>
          <p14:tracePt t="40166" x="4503738" y="4306888"/>
          <p14:tracePt t="40166" x="4511675" y="4306888"/>
          <p14:tracePt t="40183" x="4529138" y="4306888"/>
          <p14:tracePt t="40199" x="4538663" y="4306888"/>
          <p14:tracePt t="40200" x="4546600" y="4306888"/>
          <p14:tracePt t="40216" x="4554538" y="4306888"/>
          <p14:tracePt t="40232" x="4564063" y="4306888"/>
          <p14:tracePt t="40250" x="4572000" y="4306888"/>
          <p14:tracePt t="40250" x="4597400" y="4306888"/>
          <p14:tracePt t="40266" x="4605338" y="4306888"/>
          <p14:tracePt t="40267" x="4614863" y="4306888"/>
          <p14:tracePt t="40282" x="4622800" y="4306888"/>
          <p14:tracePt t="40299" x="4632325" y="4306888"/>
          <p14:tracePt t="40299" x="4648200" y="4306888"/>
          <p14:tracePt t="40317" x="4657725" y="4306888"/>
          <p14:tracePt t="40317" x="4665663" y="4306888"/>
          <p14:tracePt t="40370" x="4673600" y="4306888"/>
          <p14:tracePt t="40386" x="4683125" y="4298950"/>
          <p14:tracePt t="40402" x="4691063" y="4291013"/>
          <p14:tracePt t="40410" x="4700588" y="4281488"/>
          <p14:tracePt t="40418" x="4708525" y="4273550"/>
          <p14:tracePt t="40432" x="4708525" y="4265613"/>
          <p14:tracePt t="40449" x="4716463" y="4265613"/>
          <p14:tracePt t="40449" x="4716463" y="4256088"/>
          <p14:tracePt t="40467" x="4716463" y="4248150"/>
          <p14:tracePt t="40482" x="4725988" y="4248150"/>
          <p14:tracePt t="40483" x="4733925" y="4222750"/>
          <p14:tracePt t="40499" x="4733925" y="4213225"/>
          <p14:tracePt t="40516" x="4733925" y="4205288"/>
          <p14:tracePt t="40516" x="4733925" y="4197350"/>
          <p14:tracePt t="40533" x="4733925" y="4187825"/>
          <p14:tracePt t="40534" x="4733925" y="4170363"/>
          <p14:tracePt t="40549" x="4733925" y="4162425"/>
          <p14:tracePt t="40566" x="4733925" y="4144963"/>
          <p14:tracePt t="40567" x="4733925" y="4129088"/>
          <p14:tracePt t="40582" x="4733925" y="4119563"/>
          <p14:tracePt t="40600" x="4733925" y="4102100"/>
          <p14:tracePt t="40600" x="4733925" y="4094163"/>
          <p14:tracePt t="40616" x="4725988" y="4086225"/>
          <p14:tracePt t="40616" x="4725988" y="4076700"/>
          <p14:tracePt t="40632" x="4725988" y="4068763"/>
          <p14:tracePt t="40649" x="4716463" y="4068763"/>
          <p14:tracePt t="40666" x="4716463" y="4060825"/>
          <p14:tracePt t="40667" x="4691063" y="4043363"/>
          <p14:tracePt t="40682" x="4683125" y="4025900"/>
          <p14:tracePt t="40683" x="4665663" y="4025900"/>
          <p14:tracePt t="40699" x="4657725" y="4017963"/>
          <p14:tracePt t="40699" x="4640263" y="4008438"/>
          <p14:tracePt t="40716" x="4622800" y="4000500"/>
          <p14:tracePt t="40733" x="4614863" y="4000500"/>
          <p14:tracePt t="40733" x="4597400" y="3992563"/>
          <p14:tracePt t="40749" x="4589463" y="3992563"/>
          <p14:tracePt t="40749" x="4572000" y="3983038"/>
          <p14:tracePt t="40766" x="4554538" y="3983038"/>
          <p14:tracePt t="40766" x="4554538" y="3975100"/>
          <p14:tracePt t="40782" x="4538663" y="3975100"/>
          <p14:tracePt t="40800" x="4511675" y="3975100"/>
          <p14:tracePt t="40800" x="4478338" y="3967163"/>
          <p14:tracePt t="40815" x="4470400" y="3957638"/>
          <p14:tracePt t="40816" x="4443413" y="3957638"/>
          <p14:tracePt t="40832" x="4427538" y="3957638"/>
          <p14:tracePt t="40849" x="4418013" y="3957638"/>
          <p14:tracePt t="40849" x="4392613" y="3957638"/>
          <p14:tracePt t="40866" x="4384675" y="3957638"/>
          <p14:tracePt t="40882" x="4375150" y="3957638"/>
          <p14:tracePt t="40883" x="4349750" y="3957638"/>
          <p14:tracePt t="40899" x="4341813" y="3957638"/>
          <p14:tracePt t="40916" x="4333875" y="3967163"/>
          <p14:tracePt t="40933" x="4316413" y="3967163"/>
          <p14:tracePt t="40933" x="4298950" y="3975100"/>
          <p14:tracePt t="40949" x="4291013" y="3983038"/>
          <p14:tracePt t="40949" x="4281488" y="3992563"/>
          <p14:tracePt t="40965" x="4265613" y="4000500"/>
          <p14:tracePt t="40966" x="4256088" y="4008438"/>
          <p14:tracePt t="40982" x="4248150" y="4008438"/>
          <p14:tracePt t="41000" x="4248150" y="4017963"/>
          <p14:tracePt t="41000" x="4230688" y="4025900"/>
          <p14:tracePt t="41015" x="4222750" y="4033838"/>
          <p14:tracePt t="41016" x="4222750" y="4043363"/>
          <p14:tracePt t="41049" x="4213225" y="4043363"/>
          <p14:tracePt t="41066" x="4213225" y="4051300"/>
          <p14:tracePt t="41067" x="4213225" y="4068763"/>
          <p14:tracePt t="41082" x="4213225" y="4076700"/>
          <p14:tracePt t="41083" x="4205288" y="4086225"/>
          <p14:tracePt t="41099" x="4205288" y="4094163"/>
          <p14:tracePt t="41115" x="4205288" y="4102100"/>
          <p14:tracePt t="41133" x="4205288" y="4119563"/>
          <p14:tracePt t="41149" x="4205288" y="4137025"/>
          <p14:tracePt t="41150" x="4213225" y="4144963"/>
          <p14:tracePt t="41166" x="4222750" y="4154488"/>
          <p14:tracePt t="41167" x="4238625" y="4179888"/>
          <p14:tracePt t="41182" x="4248150" y="4187825"/>
          <p14:tracePt t="41183" x="4256088" y="4197350"/>
          <p14:tracePt t="41200" x="4265613" y="4213225"/>
          <p14:tracePt t="41215" x="4281488" y="4222750"/>
          <p14:tracePt t="41232" x="4281488" y="4230688"/>
          <p14:tracePt t="41233" x="4291013" y="4230688"/>
          <p14:tracePt t="41249" x="4298950" y="4238625"/>
          <p14:tracePt t="41266" x="4306888" y="4238625"/>
          <p14:tracePt t="41267" x="4306888" y="4248150"/>
          <p14:tracePt t="41282" x="4316413" y="4248150"/>
          <p14:tracePt t="41299" x="4316413" y="4256088"/>
          <p14:tracePt t="41299" x="4333875" y="4256088"/>
          <p14:tracePt t="41315" x="4341813" y="4265613"/>
          <p14:tracePt t="41333" x="4359275" y="4265613"/>
          <p14:tracePt t="41349" x="4359275" y="4273550"/>
          <p14:tracePt t="41349" x="4367213" y="4273550"/>
          <p14:tracePt t="41365" x="4367213" y="4281488"/>
          <p14:tracePt t="41382" x="4375150" y="4281488"/>
          <p14:tracePt t="41400" x="4392613" y="4281488"/>
          <p14:tracePt t="41400" x="4402138" y="4281488"/>
          <p14:tracePt t="41415" x="4410075" y="4281488"/>
          <p14:tracePt t="41416" x="4418013" y="4291013"/>
          <p14:tracePt t="41432" x="4427538" y="4291013"/>
          <p14:tracePt t="41449" x="4435475" y="4291013"/>
          <p14:tracePt t="41466" x="4443413" y="4291013"/>
          <p14:tracePt t="41467" x="4452938" y="4291013"/>
          <p14:tracePt t="41482" x="4470400" y="4291013"/>
          <p14:tracePt t="41483" x="4478338" y="4291013"/>
          <p14:tracePt t="41499" x="4486275" y="4298950"/>
          <p14:tracePt t="41515" x="4495800" y="4298950"/>
          <p14:tracePt t="41533" x="4503738" y="4298950"/>
          <p14:tracePt t="41554" x="4511675" y="4298950"/>
          <p14:tracePt t="41570" x="4521200" y="4298950"/>
          <p14:tracePt t="41586" x="4538663" y="4306888"/>
          <p14:tracePt t="41602" x="4546600" y="4306888"/>
          <p14:tracePt t="41615" x="4564063" y="4306888"/>
          <p14:tracePt t="41632" x="4572000" y="4306888"/>
          <p14:tracePt t="41633" x="4579938" y="4306888"/>
          <p14:tracePt t="41649" x="4597400" y="4306888"/>
          <p14:tracePt t="41649" x="4605338" y="4306888"/>
          <p14:tracePt t="41666" x="4622800" y="4306888"/>
          <p14:tracePt t="41667" x="4665663" y="4298950"/>
          <p14:tracePt t="41682" x="4683125" y="4298950"/>
          <p14:tracePt t="41683" x="4700588" y="4298950"/>
          <p14:tracePt t="41699" x="4716463" y="4291013"/>
          <p14:tracePt t="41699" x="4733925" y="4291013"/>
          <p14:tracePt t="41715" x="4751388" y="4291013"/>
          <p14:tracePt t="41716" x="0" y="0"/>
        </p14:tracePtLst>
        <p14:tracePtLst>
          <p14:tracePt t="54770" x="1782763" y="4205288"/>
          <p14:tracePt t="54826" x="1782763" y="4197350"/>
          <p14:tracePt t="54842" x="1782763" y="4187825"/>
          <p14:tracePt t="54854" x="1774825" y="4187825"/>
          <p14:tracePt t="54878" x="1774825" y="4179888"/>
          <p14:tracePt t="54894" x="1765300" y="4170363"/>
          <p14:tracePt t="54902" x="1765300" y="4162425"/>
          <p14:tracePt t="54912" x="1747838" y="4137025"/>
          <p14:tracePt t="54928" x="1739900" y="4119563"/>
          <p14:tracePt t="54929" x="1714500" y="4102100"/>
          <p14:tracePt t="54945" x="1706563" y="4086225"/>
          <p14:tracePt t="54961" x="1689100" y="4076700"/>
          <p14:tracePt t="54962" x="1671638" y="4060825"/>
          <p14:tracePt t="54979" x="1663700" y="4043363"/>
          <p14:tracePt t="54980" x="1654175" y="4043363"/>
          <p14:tracePt t="54995" x="1638300" y="4033838"/>
          <p14:tracePt t="54995" x="1628775" y="4025900"/>
          <p14:tracePt t="55012" x="1620838" y="4025900"/>
          <p14:tracePt t="55012" x="1612900" y="4025900"/>
          <p14:tracePt t="55046" x="1603375" y="4025900"/>
          <p14:tracePt t="55062" x="1585913" y="4008438"/>
          <p14:tracePt t="55062" x="1570038" y="4008438"/>
          <p14:tracePt t="55078" x="1560513" y="4008438"/>
          <p14:tracePt t="55079" x="1552575" y="4008438"/>
          <p14:tracePt t="55095" x="1544638" y="4008438"/>
          <p14:tracePt t="55112" x="1535113" y="4008438"/>
          <p14:tracePt t="55128" x="1517650" y="4008438"/>
          <p14:tracePt t="55129" x="1484313" y="4008438"/>
          <p14:tracePt t="55145" x="1466850" y="4008438"/>
          <p14:tracePt t="55161" x="1449388" y="4008438"/>
          <p14:tracePt t="55179" x="1433513" y="4008438"/>
          <p14:tracePt t="55179" x="1416050" y="4017963"/>
          <p14:tracePt t="55195" x="1408113" y="4017963"/>
          <p14:tracePt t="55211" x="1398588" y="4033838"/>
          <p14:tracePt t="55212" x="1390650" y="4043363"/>
          <p14:tracePt t="55228" x="1381125" y="4051300"/>
          <p14:tracePt t="55229" x="1373188" y="4060825"/>
          <p14:tracePt t="55246" x="1365250" y="4068763"/>
          <p14:tracePt t="55246" x="1347788" y="4086225"/>
          <p14:tracePt t="55261" x="1347788" y="4094163"/>
          <p14:tracePt t="55262" x="1330325" y="4111625"/>
          <p14:tracePt t="55278" x="1330325" y="4119563"/>
          <p14:tracePt t="55295" x="1312863" y="4129088"/>
          <p14:tracePt t="55295" x="1312863" y="4137025"/>
          <p14:tracePt t="55312" x="1312863" y="4144963"/>
          <p14:tracePt t="55313" x="1304925" y="4144963"/>
          <p14:tracePt t="55328" x="1296988" y="4144963"/>
          <p14:tracePt t="55345" x="1296988" y="4154488"/>
          <p14:tracePt t="55361" x="1296988" y="4162425"/>
          <p14:tracePt t="55379" x="1287463" y="4179888"/>
          <p14:tracePt t="55380" x="1287463" y="4187825"/>
          <p14:tracePt t="55395" x="1287463" y="4197350"/>
          <p14:tracePt t="55411" x="1287463" y="4205288"/>
          <p14:tracePt t="55428" x="1287463" y="4213225"/>
          <p14:tracePt t="55446" x="1287463" y="4222750"/>
          <p14:tracePt t="55461" x="1304925" y="4230688"/>
          <p14:tracePt t="55478" x="1322388" y="4238625"/>
          <p14:tracePt t="55478" x="1347788" y="4256088"/>
          <p14:tracePt t="55495" x="1373188" y="4273550"/>
          <p14:tracePt t="55515" x="1390650" y="4281488"/>
          <p14:tracePt t="55515" x="1476375" y="4333875"/>
          <p14:tracePt t="55528" x="1501775" y="4341813"/>
          <p14:tracePt t="55545" x="1509713" y="4341813"/>
          <p14:tracePt t="55561" x="1517650" y="4349750"/>
          <p14:tracePt t="55562" x="1527175" y="4349750"/>
          <p14:tracePt t="55579" x="1535113" y="4349750"/>
          <p14:tracePt t="55595" x="1552575" y="4349750"/>
          <p14:tracePt t="55611" x="1560513" y="4349750"/>
          <p14:tracePt t="55628" x="1570038" y="4349750"/>
          <p14:tracePt t="55629" x="1603375" y="4349750"/>
          <p14:tracePt t="55645" x="1620838" y="4349750"/>
          <p14:tracePt t="55662" x="1638300" y="4349750"/>
          <p14:tracePt t="55663" x="1689100" y="4349750"/>
          <p14:tracePt t="55678" x="1706563" y="4349750"/>
          <p14:tracePt t="55695" x="1722438" y="4341813"/>
          <p14:tracePt t="55695" x="1774825" y="4316413"/>
          <p14:tracePt t="55711" x="1774825" y="4298950"/>
          <p14:tracePt t="55729" x="1800225" y="4281488"/>
          <p14:tracePt t="55729" x="1843088" y="4187825"/>
          <p14:tracePt t="55730" x="0" y="0"/>
        </p14:tracePtLst>
        <p14:tracePtLst>
          <p14:tracePt t="56147" x="1757363" y="3975100"/>
          <p14:tracePt t="56154" x="1731963" y="3967163"/>
          <p14:tracePt t="56162" x="1706563" y="3957638"/>
          <p14:tracePt t="56178" x="1689100" y="3957638"/>
          <p14:tracePt t="56179" x="1663700" y="3949700"/>
          <p14:tracePt t="56194" x="1638300" y="3940175"/>
          <p14:tracePt t="56195" x="1620838" y="3940175"/>
          <p14:tracePt t="56211" x="1603375" y="3932238"/>
          <p14:tracePt t="56212" x="1570038" y="3924300"/>
          <p14:tracePt t="56229" x="1552575" y="3924300"/>
          <p14:tracePt t="56229" x="1527175" y="3924300"/>
          <p14:tracePt t="56245" x="1509713" y="3924300"/>
          <p14:tracePt t="56245" x="1492250" y="3924300"/>
          <p14:tracePt t="56261" x="1476375" y="3914775"/>
          <p14:tracePt t="56262" x="1458913" y="3914775"/>
          <p14:tracePt t="56278" x="1449388" y="3906838"/>
          <p14:tracePt t="56278" x="1441450" y="3906838"/>
          <p14:tracePt t="56295" x="1423988" y="3906838"/>
          <p14:tracePt t="56311" x="1416050" y="3906838"/>
          <p14:tracePt t="56312" x="1398588" y="3906838"/>
          <p14:tracePt t="56328" x="1390650" y="3906838"/>
          <p14:tracePt t="56329" x="1381125" y="3906838"/>
          <p14:tracePt t="56344" x="1365250" y="3906838"/>
          <p14:tracePt t="56345" x="1355725" y="3906838"/>
          <p14:tracePt t="56362" x="1339850" y="3906838"/>
          <p14:tracePt t="56362" x="1296988" y="3906838"/>
          <p14:tracePt t="56378" x="1287463" y="3906838"/>
          <p14:tracePt t="56394" x="1271588" y="3906838"/>
          <p14:tracePt t="56395" x="1236663" y="3906838"/>
          <p14:tracePt t="56411" x="1211263" y="3906838"/>
          <p14:tracePt t="56412" x="1193800" y="3914775"/>
          <p14:tracePt t="56429" x="1176338" y="3914775"/>
          <p14:tracePt t="56429" x="1160463" y="3914775"/>
          <p14:tracePt t="56445" x="1143000" y="3924300"/>
          <p14:tracePt t="56445" x="1125538" y="3932238"/>
          <p14:tracePt t="56461" x="1109663" y="3940175"/>
          <p14:tracePt t="56461" x="1092200" y="3940175"/>
          <p14:tracePt t="56478" x="1074738" y="3967163"/>
          <p14:tracePt t="56478" x="1057275" y="3967163"/>
          <p14:tracePt t="56495" x="1031875" y="3975100"/>
          <p14:tracePt t="56496" x="1014413" y="3992563"/>
          <p14:tracePt t="56511" x="998538" y="4000500"/>
          <p14:tracePt t="56511" x="981075" y="4000500"/>
          <p14:tracePt t="56528" x="973138" y="4000500"/>
          <p14:tracePt t="56544" x="955675" y="4017963"/>
          <p14:tracePt t="56562" x="920750" y="4033838"/>
          <p14:tracePt t="56563" x="895350" y="4051300"/>
          <p14:tracePt t="56578" x="887413" y="4060825"/>
          <p14:tracePt t="56595" x="869950" y="4068763"/>
          <p14:tracePt t="56611" x="862013" y="4086225"/>
          <p14:tracePt t="56612" x="852488" y="4086225"/>
          <p14:tracePt t="56629" x="852488" y="4094163"/>
          <p14:tracePt t="56629" x="852488" y="4102100"/>
          <p14:tracePt t="56644" x="852488" y="4119563"/>
          <p14:tracePt t="56661" x="844550" y="4129088"/>
          <p14:tracePt t="56662" x="844550" y="4162425"/>
          <p14:tracePt t="56678" x="844550" y="4170363"/>
          <p14:tracePt t="56695" x="844550" y="4187825"/>
          <p14:tracePt t="56696" x="844550" y="4205288"/>
          <p14:tracePt t="56711" x="844550" y="4213225"/>
          <p14:tracePt t="56728" x="844550" y="4230688"/>
          <p14:tracePt t="56728" x="862013" y="4248150"/>
          <p14:tracePt t="56744" x="862013" y="4256088"/>
          <p14:tracePt t="56762" x="877888" y="4273550"/>
          <p14:tracePt t="56762" x="920750" y="4298950"/>
          <p14:tracePt t="56778" x="930275" y="4316413"/>
          <p14:tracePt t="56778" x="946150" y="4316413"/>
          <p14:tracePt t="56794" x="963613" y="4324350"/>
          <p14:tracePt t="56811" x="973138" y="4333875"/>
          <p14:tracePt t="56811" x="1006475" y="4341813"/>
          <p14:tracePt t="56828" x="1023938" y="4349750"/>
          <p14:tracePt t="56829" x="1049338" y="4359275"/>
          <p14:tracePt t="56844" x="1066800" y="4359275"/>
          <p14:tracePt t="56845" x="1100138" y="4359275"/>
          <p14:tracePt t="56864" x="1117600" y="4367213"/>
          <p14:tracePt t="56878" x="1135063" y="4367213"/>
          <p14:tracePt t="56878" x="1185863" y="4367213"/>
          <p14:tracePt t="56895" x="1211263" y="4375150"/>
          <p14:tracePt t="56911" x="1236663" y="4375150"/>
          <p14:tracePt t="56911" x="1287463" y="4375150"/>
          <p14:tracePt t="56928" x="1312863" y="4375150"/>
          <p14:tracePt t="56944" x="1330325" y="4375150"/>
          <p14:tracePt t="56945" x="1390650" y="4375150"/>
          <p14:tracePt t="56962" x="1408113" y="4375150"/>
          <p14:tracePt t="56962" x="1433513" y="4375150"/>
          <p14:tracePt t="56978" x="1449388" y="4375150"/>
          <p14:tracePt t="56994" x="1458913" y="4375150"/>
          <p14:tracePt t="56995" x="1484313" y="4375150"/>
          <p14:tracePt t="57011" x="1501775" y="4375150"/>
          <p14:tracePt t="57029" x="1509713" y="4375150"/>
          <p14:tracePt t="57029" x="1544638" y="4375150"/>
          <p14:tracePt t="57061" x="1577975" y="4375150"/>
          <p14:tracePt t="57078" x="1603375" y="4375150"/>
          <p14:tracePt t="57078" x="1628775" y="4375150"/>
          <p14:tracePt t="57095" x="1638300" y="4375150"/>
          <p14:tracePt t="57096" x="1654175" y="4375150"/>
          <p14:tracePt t="57111" x="1671638" y="4367213"/>
          <p14:tracePt t="57128" x="1689100" y="4359275"/>
          <p14:tracePt t="57144" x="1706563" y="4359275"/>
          <p14:tracePt t="57162" x="1747838" y="4341813"/>
          <p14:tracePt t="57162" x="1800225" y="4316413"/>
          <p14:tracePt t="57178" x="1816100" y="4306888"/>
          <p14:tracePt t="57178" x="1825625" y="4306888"/>
          <p14:tracePt t="57194" x="1843088" y="4298950"/>
          <p14:tracePt t="57211" x="1851025" y="4291013"/>
          <p14:tracePt t="57211" x="1868488" y="4281488"/>
          <p14:tracePt t="57228" x="1876425" y="4273550"/>
          <p14:tracePt t="57229" x="1884363" y="4265613"/>
          <p14:tracePt t="57244" x="1893888" y="4256088"/>
          <p14:tracePt t="57245" x="1901825" y="4256088"/>
          <p14:tracePt t="57261" x="1911350" y="4238625"/>
          <p14:tracePt t="57262" x="1927225" y="4238625"/>
          <p14:tracePt t="57278" x="1927225" y="4230688"/>
          <p14:tracePt t="57278" x="1936750" y="4222750"/>
          <p14:tracePt t="57295" x="1936750" y="4213225"/>
          <p14:tracePt t="57296" x="1944688" y="4205288"/>
          <p14:tracePt t="57311" x="1944688" y="4197350"/>
          <p14:tracePt t="57312" x="1944688" y="4187825"/>
          <p14:tracePt t="57328" x="1944688" y="4170363"/>
          <p14:tracePt t="57344" x="1944688" y="4162425"/>
          <p14:tracePt t="57345" x="1944688" y="4154488"/>
          <p14:tracePt t="57362" x="1944688" y="4137025"/>
          <p14:tracePt t="57362" x="1944688" y="4102100"/>
          <p14:tracePt t="57378" x="1944688" y="4086225"/>
          <p14:tracePt t="57394" x="1944688" y="4068763"/>
          <p14:tracePt t="57395" x="0" y="0"/>
        </p14:tracePtLst>
        <p14:tracePtLst>
          <p14:tracePt t="65426" x="2678113" y="4708525"/>
          <p14:tracePt t="65442" x="2670175" y="4708525"/>
          <p14:tracePt t="65450" x="2660650" y="4708525"/>
          <p14:tracePt t="65474" x="2644775" y="4700588"/>
          <p14:tracePt t="65482" x="2635250" y="4691063"/>
          <p14:tracePt t="65492" x="2627313" y="4683125"/>
          <p14:tracePt t="65509" x="2609850" y="4673600"/>
          <p14:tracePt t="65510" x="2592388" y="4673600"/>
          <p14:tracePt t="65525" x="2576513" y="4657725"/>
          <p14:tracePt t="65526" x="2551113" y="4648200"/>
          <p14:tracePt t="65542" x="2541588" y="4648200"/>
          <p14:tracePt t="65542" x="2533650" y="4632325"/>
          <p14:tracePt t="65558" x="2508250" y="4632325"/>
          <p14:tracePt t="65559" x="2498725" y="4622800"/>
          <p14:tracePt t="65576" x="2482850" y="4605338"/>
          <p14:tracePt t="65576" x="2465388" y="4605338"/>
          <p14:tracePt t="65592" x="2455863" y="4597400"/>
          <p14:tracePt t="65592" x="2439988" y="4589463"/>
          <p14:tracePt t="65608" x="2430463" y="4589463"/>
          <p14:tracePt t="65609" x="2422525" y="4589463"/>
          <p14:tracePt t="65625" x="2414588" y="4579938"/>
          <p14:tracePt t="65626" x="2387600" y="4564063"/>
          <p14:tracePt t="65643" x="2379663" y="4564063"/>
          <p14:tracePt t="65643" x="2371725" y="4554538"/>
          <p14:tracePt t="65658" x="2354263" y="4546600"/>
          <p14:tracePt t="65659" x="2346325" y="4546600"/>
          <p14:tracePt t="65675" x="2328863" y="4546600"/>
          <p14:tracePt t="65692" x="2311400" y="4538663"/>
          <p14:tracePt t="65692" x="2278063" y="4521200"/>
          <p14:tracePt t="65709" x="2260600" y="4521200"/>
          <p14:tracePt t="65710" x="2235200" y="4511675"/>
          <p14:tracePt t="65725" x="2225675" y="4503738"/>
          <p14:tracePt t="65726" x="2217738" y="4503738"/>
          <p14:tracePt t="65742" x="2192338" y="4495800"/>
          <p14:tracePt t="65742" x="2184400" y="4495800"/>
          <p14:tracePt t="65758" x="2174875" y="4495800"/>
          <p14:tracePt t="65759" x="2157413" y="4486275"/>
          <p14:tracePt t="65776" x="2149475" y="4486275"/>
          <p14:tracePt t="65777" x="2141538" y="4486275"/>
          <p14:tracePt t="65792" x="2124075" y="4478338"/>
          <p14:tracePt t="65792" x="2116138" y="4478338"/>
          <p14:tracePt t="65808" x="2089150" y="4478338"/>
          <p14:tracePt t="65809" x="2073275" y="4478338"/>
          <p14:tracePt t="65825" x="2047875" y="4478338"/>
          <p14:tracePt t="65843" x="2005013" y="4470400"/>
          <p14:tracePt t="65843" x="1970088" y="4460875"/>
          <p14:tracePt t="65858" x="1936750" y="4452938"/>
          <p14:tracePt t="65859" x="1927225" y="4452938"/>
          <p14:tracePt t="65875" x="1911350" y="4452938"/>
          <p14:tracePt t="65875" x="1884363" y="4452938"/>
          <p14:tracePt t="65892" x="1868488" y="4443413"/>
          <p14:tracePt t="65893" x="1843088" y="4443413"/>
          <p14:tracePt t="65909" x="1816100" y="4443413"/>
          <p14:tracePt t="65910" x="1790700" y="4435475"/>
          <p14:tracePt t="65925" x="1765300" y="4435475"/>
          <p14:tracePt t="65926" x="1731963" y="4435475"/>
          <p14:tracePt t="65942" x="1681163" y="4427538"/>
          <p14:tracePt t="65942" x="1646238" y="4427538"/>
          <p14:tracePt t="65958" x="1620838" y="4418013"/>
          <p14:tracePt t="65976" x="1585913" y="4418013"/>
          <p14:tracePt t="65976" x="1509713" y="4410075"/>
          <p14:tracePt t="65992" x="1476375" y="4410075"/>
          <p14:tracePt t="65992" x="1433513" y="4402138"/>
          <p14:tracePt t="66008" x="1416050" y="4402138"/>
          <p14:tracePt t="66009" x="1390650" y="4402138"/>
          <p14:tracePt t="66025" x="1365250" y="4402138"/>
          <p14:tracePt t="66043" x="1312863" y="4402138"/>
          <p14:tracePt t="66043" x="1271588" y="4402138"/>
          <p14:tracePt t="66059" x="1219200" y="4402138"/>
          <p14:tracePt t="66075" x="1203325" y="4402138"/>
          <p14:tracePt t="66092" x="1176338" y="4402138"/>
          <p14:tracePt t="66092" x="1135063" y="4402138"/>
          <p14:tracePt t="66109" x="1109663" y="4402138"/>
          <p14:tracePt t="66125" x="1074738" y="4402138"/>
          <p14:tracePt t="66126" x="1041400" y="4402138"/>
          <p14:tracePt t="66142" x="1023938" y="4402138"/>
          <p14:tracePt t="66158" x="998538" y="4402138"/>
          <p14:tracePt t="66159" x="963613" y="4402138"/>
          <p14:tracePt t="66176" x="930275" y="4402138"/>
          <p14:tracePt t="66192" x="920750" y="4402138"/>
          <p14:tracePt t="66192" x="852488" y="4402138"/>
          <p14:tracePt t="66208" x="827088" y="4402138"/>
          <p14:tracePt t="66209" x="801688" y="4402138"/>
          <p14:tracePt t="66225" x="768350" y="4410075"/>
          <p14:tracePt t="66225" x="741363" y="4410075"/>
          <p14:tracePt t="66243" x="725488" y="4410075"/>
          <p14:tracePt t="66243" x="690563" y="4418013"/>
          <p14:tracePt t="66258" x="665163" y="4418013"/>
          <p14:tracePt t="66259" x="647700" y="4427538"/>
          <p14:tracePt t="66275" x="639763" y="4427538"/>
          <p14:tracePt t="66275" x="622300" y="4427538"/>
          <p14:tracePt t="66292" x="604838" y="4427538"/>
          <p14:tracePt t="66309" x="588963" y="4435475"/>
          <p14:tracePt t="66310" x="563563" y="4443413"/>
          <p14:tracePt t="66325" x="563563" y="4452938"/>
          <p14:tracePt t="66342" x="554038" y="4460875"/>
          <p14:tracePt t="66342" x="528638" y="4478338"/>
          <p14:tracePt t="66358" x="503238" y="4486275"/>
          <p14:tracePt t="66359" x="503238" y="4495800"/>
          <p14:tracePt t="66376" x="485775" y="4503738"/>
          <p14:tracePt t="66377" x="477838" y="4511675"/>
          <p14:tracePt t="66392" x="460375" y="4521200"/>
          <p14:tracePt t="66392" x="452438" y="4529138"/>
          <p14:tracePt t="66408" x="442913" y="4546600"/>
          <p14:tracePt t="66409" x="434975" y="4546600"/>
          <p14:tracePt t="66425" x="427038" y="4564063"/>
          <p14:tracePt t="66443" x="417513" y="4589463"/>
          <p14:tracePt t="66443" x="409575" y="4605338"/>
          <p14:tracePt t="66458" x="409575" y="4614863"/>
          <p14:tracePt t="66459" x="401638" y="4614863"/>
          <p14:tracePt t="66475" x="401638" y="4632325"/>
          <p14:tracePt t="66492" x="392113" y="4632325"/>
          <p14:tracePt t="66492" x="392113" y="4657725"/>
          <p14:tracePt t="66509" x="392113" y="4673600"/>
          <p14:tracePt t="66525" x="392113" y="4691063"/>
          <p14:tracePt t="66526" x="392113" y="4708525"/>
          <p14:tracePt t="66542" x="392113" y="4725988"/>
          <p14:tracePt t="66542" x="392113" y="4751388"/>
          <p14:tracePt t="66558" x="392113" y="4776788"/>
          <p14:tracePt t="66559" x="392113" y="4794250"/>
          <p14:tracePt t="66576" x="401638" y="4827588"/>
          <p14:tracePt t="66576" x="409575" y="4837113"/>
          <p14:tracePt t="66592" x="409575" y="4845050"/>
          <p14:tracePt t="66592" x="409575" y="4862513"/>
          <p14:tracePt t="66608" x="417513" y="4862513"/>
          <p14:tracePt t="66609" x="427038" y="4870450"/>
          <p14:tracePt t="66625" x="427038" y="4878388"/>
          <p14:tracePt t="66642" x="442913" y="4895850"/>
          <p14:tracePt t="66643" x="477838" y="4913313"/>
          <p14:tracePt t="66658" x="495300" y="4913313"/>
          <p14:tracePt t="66659" x="520700" y="4930775"/>
          <p14:tracePt t="66675" x="554038" y="4938713"/>
          <p14:tracePt t="66675" x="596900" y="4946650"/>
          <p14:tracePt t="66692" x="622300" y="4956175"/>
          <p14:tracePt t="66692" x="657225" y="4956175"/>
          <p14:tracePt t="66709" x="708025" y="4964113"/>
          <p14:tracePt t="66709" x="733425" y="4973638"/>
          <p14:tracePt t="66725" x="776288" y="4973638"/>
          <p14:tracePt t="66726" x="827088" y="4981575"/>
          <p14:tracePt t="66741" x="862013" y="4989513"/>
          <p14:tracePt t="66742" x="912813" y="4999038"/>
          <p14:tracePt t="66758" x="963613" y="5006975"/>
          <p14:tracePt t="66759" x="1006475" y="5006975"/>
          <p14:tracePt t="66776" x="1057275" y="5014913"/>
          <p14:tracePt t="66776" x="1092200" y="5014913"/>
          <p14:tracePt t="66792" x="1135063" y="5014913"/>
          <p14:tracePt t="66792" x="1150938" y="5024438"/>
          <p14:tracePt t="66808" x="1193800" y="5024438"/>
          <p14:tracePt t="66809" x="1219200" y="5024438"/>
          <p14:tracePt t="66825" x="1236663" y="5024438"/>
          <p14:tracePt t="66826" x="1262063" y="5024438"/>
          <p14:tracePt t="66843" x="1287463" y="5024438"/>
          <p14:tracePt t="66843" x="1355725" y="5024438"/>
          <p14:tracePt t="66858" x="1381125" y="5024438"/>
          <p14:tracePt t="66859" x="1423988" y="5024438"/>
          <p14:tracePt t="66875" x="1476375" y="5024438"/>
          <p14:tracePt t="66891" x="1509713" y="5024438"/>
          <p14:tracePt t="66892" x="1552575" y="5024438"/>
          <p14:tracePt t="66909" x="1595438" y="5024438"/>
          <p14:tracePt t="66909" x="1620838" y="5024438"/>
          <p14:tracePt t="66925" x="1654175" y="5024438"/>
          <p14:tracePt t="66942" x="1697038" y="5014913"/>
          <p14:tracePt t="66942" x="1774825" y="5014913"/>
          <p14:tracePt t="66958" x="1800225" y="5006975"/>
          <p14:tracePt t="66959" x="1833563" y="5006975"/>
          <p14:tracePt t="66976" x="1884363" y="4999038"/>
          <p14:tracePt t="66976" x="1911350" y="4999038"/>
          <p14:tracePt t="66991" x="1936750" y="4999038"/>
          <p14:tracePt t="67008" x="1952625" y="4999038"/>
          <p14:tracePt t="67009" x="2005013" y="4999038"/>
          <p14:tracePt t="67025" x="2020888" y="4999038"/>
          <p14:tracePt t="67042" x="2073275" y="4999038"/>
          <p14:tracePt t="67043" x="2132013" y="4999038"/>
          <p14:tracePt t="67059" x="2200275" y="4989513"/>
          <p14:tracePt t="67075" x="2217738" y="4981575"/>
          <p14:tracePt t="67092" x="2235200" y="4981575"/>
          <p14:tracePt t="67109" x="2260600" y="4981575"/>
          <p14:tracePt t="67109" x="2278063" y="4973638"/>
          <p14:tracePt t="67125" x="2278063" y="4964113"/>
          <p14:tracePt t="67141" x="2286000" y="4964113"/>
          <p14:tracePt t="67142" x="2303463" y="4956175"/>
          <p14:tracePt t="67158" x="2311400" y="4946650"/>
          <p14:tracePt t="67176" x="2319338" y="4938713"/>
          <p14:tracePt t="67191" x="2328863" y="4921250"/>
          <p14:tracePt t="67192" x="2354263" y="4895850"/>
          <p14:tracePt t="67208" x="2362200" y="4878388"/>
          <p14:tracePt t="67209" x="2362200" y="4870450"/>
          <p14:tracePt t="67225" x="2371725" y="4852988"/>
          <p14:tracePt t="67225" x="2387600" y="4845050"/>
          <p14:tracePt t="67242" x="2397125" y="4837113"/>
          <p14:tracePt t="67243" x="2414588" y="4810125"/>
          <p14:tracePt t="67258" x="2422525" y="4794250"/>
          <p14:tracePt t="67259" x="2430463" y="4784725"/>
          <p14:tracePt t="67275" x="2447925" y="4759325"/>
          <p14:tracePt t="67275" x="2455863" y="4751388"/>
          <p14:tracePt t="67291" x="2465388" y="4741863"/>
          <p14:tracePt t="67292" x="2473325" y="4733925"/>
          <p14:tracePt t="67309" x="2473325" y="4725988"/>
          <p14:tracePt t="67309" x="2482850" y="4716463"/>
          <p14:tracePt t="67325" x="2490788" y="4708525"/>
          <p14:tracePt t="67341" x="2498725" y="4700588"/>
          <p14:tracePt t="67358" x="2498725" y="4691063"/>
          <p14:tracePt t="67376" x="2508250" y="4683125"/>
          <p14:tracePt t="67391" x="2516188" y="4673600"/>
          <p14:tracePt t="67410" x="2516188" y="4665663"/>
          <p14:tracePt t="67434" x="2516188" y="4657725"/>
          <p14:tracePt t="67466" x="2524125" y="4657725"/>
          <p14:tracePt t="67474" x="2524125" y="4648200"/>
          <p14:tracePt t="67498" x="2524125" y="4640263"/>
          <p14:tracePt t="67506" x="2524125" y="4622800"/>
          <p14:tracePt t="67514" x="2524125" y="4614863"/>
          <p14:tracePt t="67525" x="2524125" y="4597400"/>
          <p14:tracePt t="67525" x="0" y="0"/>
        </p14:tracePtLst>
      </p14:laserTraceLst>
    </p:ext>
    <p:ext uri="{E180D4A7-C9FB-4DFB-919C-405C955672EB}">
      <p14:showEvtLst xmlns:p14="http://schemas.microsoft.com/office/powerpoint/2010/main">
        <p14:playEvt time="1717" objId="3"/>
        <p14:triggerEvt type="onClick" time="1718" objId="3"/>
        <p14:stopEvt time="70124" objId="3"/>
      </p14:showEvtLst>
    </p:ext>
  </p:extLst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892</Words>
  <Application>Microsoft Office PowerPoint</Application>
  <PresentationFormat>Diavetítés a képernyőre (4:3 oldalarány)</PresentationFormat>
  <Paragraphs>148</Paragraphs>
  <Slides>11</Slides>
  <Notes>0</Notes>
  <HiddenSlides>0</HiddenSlides>
  <MMClips>11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Marian</dc:creator>
  <cp:lastModifiedBy>Gyökérné Dr. Wittmann Mária</cp:lastModifiedBy>
  <cp:revision>30</cp:revision>
  <dcterms:created xsi:type="dcterms:W3CDTF">2020-09-04T10:36:44Z</dcterms:created>
  <dcterms:modified xsi:type="dcterms:W3CDTF">2020-09-05T19:10:35Z</dcterms:modified>
</cp:coreProperties>
</file>