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769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022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1928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55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761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76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0775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3436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666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3656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8764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F768D-757E-4D14-9B2F-7683809DF622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578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539552" y="332656"/>
            <a:ext cx="777686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1A/5. </a:t>
            </a:r>
            <a:r>
              <a:rPr lang="hu-HU" b="1" dirty="0"/>
              <a:t>(MÁ 94.) </a:t>
            </a:r>
            <a:r>
              <a:rPr lang="hu-HU" dirty="0"/>
              <a:t>Legalább milyen hosszú </a:t>
            </a:r>
            <a:r>
              <a:rPr lang="hu-HU" dirty="0" err="1"/>
              <a:t>ejtőzsinórt</a:t>
            </a:r>
            <a:r>
              <a:rPr lang="hu-HU" dirty="0"/>
              <a:t> kell készítenünk,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ha 5 </a:t>
            </a:r>
            <a:r>
              <a:rPr lang="hu-HU" dirty="0"/>
              <a:t>koppanást szeretnénk hallani egyenletes időközönként,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és </a:t>
            </a:r>
            <a:r>
              <a:rPr lang="hu-HU" dirty="0"/>
              <a:t>az első golyót a fémlemeztől 7 cm távolságra rögzítettük?</a:t>
            </a:r>
          </a:p>
          <a:p>
            <a:endParaRPr lang="hu-HU" u="sng" dirty="0" smtClean="0"/>
          </a:p>
          <a:p>
            <a:endParaRPr lang="hu-HU" u="sng" dirty="0" smtClean="0"/>
          </a:p>
          <a:p>
            <a:r>
              <a:rPr lang="hu-HU" u="sng" dirty="0" smtClean="0"/>
              <a:t>Megoldás</a:t>
            </a:r>
            <a:endParaRPr lang="hu-HU" dirty="0"/>
          </a:p>
          <a:p>
            <a:r>
              <a:rPr lang="hu-HU" dirty="0"/>
              <a:t>Az összes golyó szabadesést végez adott magasságból, tehát </a:t>
            </a:r>
            <a:endParaRPr lang="hu-HU" dirty="0" smtClean="0"/>
          </a:p>
          <a:p>
            <a:r>
              <a:rPr lang="hu-HU" dirty="0" err="1" smtClean="0"/>
              <a:t>z</a:t>
            </a:r>
            <a:r>
              <a:rPr lang="hu-HU" baseline="-25000" dirty="0" err="1" smtClean="0"/>
              <a:t>i</a:t>
            </a:r>
            <a:r>
              <a:rPr lang="hu-HU" dirty="0" smtClean="0"/>
              <a:t> </a:t>
            </a:r>
            <a:r>
              <a:rPr lang="hu-HU" dirty="0"/>
              <a:t>= z</a:t>
            </a:r>
            <a:r>
              <a:rPr lang="hu-HU" baseline="-25000" dirty="0"/>
              <a:t>0i</a:t>
            </a:r>
            <a:r>
              <a:rPr lang="hu-HU" dirty="0"/>
              <a:t> – ½gt</a:t>
            </a:r>
            <a:r>
              <a:rPr lang="hu-HU" baseline="-25000" dirty="0"/>
              <a:t>i</a:t>
            </a:r>
            <a:r>
              <a:rPr lang="hu-HU" baseline="30000" dirty="0"/>
              <a:t>2</a:t>
            </a:r>
            <a:r>
              <a:rPr lang="hu-HU" dirty="0"/>
              <a:t> ,   i = 1 … 5.</a:t>
            </a:r>
          </a:p>
          <a:p>
            <a:r>
              <a:rPr lang="hu-HU" dirty="0"/>
              <a:t>z</a:t>
            </a:r>
            <a:r>
              <a:rPr lang="hu-HU" baseline="-25000" dirty="0"/>
              <a:t>0i</a:t>
            </a:r>
            <a:r>
              <a:rPr lang="hu-HU" dirty="0"/>
              <a:t> a kiindulási magasság a fémlemezhez képest, </a:t>
            </a:r>
            <a:endParaRPr lang="hu-HU" dirty="0" smtClean="0"/>
          </a:p>
          <a:p>
            <a:r>
              <a:rPr lang="hu-HU" dirty="0" smtClean="0"/>
              <a:t>vagyis </a:t>
            </a:r>
            <a:r>
              <a:rPr lang="hu-HU" dirty="0"/>
              <a:t>a golyók akkor koppannak, amikor </a:t>
            </a:r>
            <a:r>
              <a:rPr lang="hu-HU" dirty="0" err="1"/>
              <a:t>z</a:t>
            </a:r>
            <a:r>
              <a:rPr lang="hu-HU" baseline="-25000" dirty="0" err="1"/>
              <a:t>i</a:t>
            </a:r>
            <a:r>
              <a:rPr lang="hu-HU" dirty="0"/>
              <a:t> = 0, </a:t>
            </a:r>
            <a:endParaRPr lang="hu-HU" dirty="0" smtClean="0"/>
          </a:p>
          <a:p>
            <a:r>
              <a:rPr lang="hu-HU" dirty="0" smtClean="0"/>
              <a:t>tehát </a:t>
            </a:r>
            <a:r>
              <a:rPr lang="hu-HU" dirty="0"/>
              <a:t>a kiindulási magasságok az esés idejével </a:t>
            </a:r>
            <a:r>
              <a:rPr lang="hu-HU" dirty="0" smtClean="0"/>
              <a:t>kifejezve:</a:t>
            </a:r>
          </a:p>
          <a:p>
            <a:r>
              <a:rPr lang="hu-HU" dirty="0" smtClean="0"/>
              <a:t>z</a:t>
            </a:r>
            <a:r>
              <a:rPr lang="hu-HU" baseline="-25000" dirty="0" smtClean="0"/>
              <a:t>0i</a:t>
            </a:r>
            <a:r>
              <a:rPr lang="hu-HU" dirty="0" smtClean="0"/>
              <a:t> </a:t>
            </a:r>
            <a:r>
              <a:rPr lang="hu-HU" dirty="0"/>
              <a:t>= ½gt</a:t>
            </a:r>
            <a:r>
              <a:rPr lang="hu-HU" baseline="-25000" dirty="0"/>
              <a:t>i</a:t>
            </a:r>
            <a:r>
              <a:rPr lang="hu-HU" baseline="30000" dirty="0"/>
              <a:t>2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r>
              <a:rPr lang="hu-HU" dirty="0"/>
              <a:t>A koppanásoknak egyenletesen kell követniük egymást:</a:t>
            </a:r>
          </a:p>
          <a:p>
            <a:r>
              <a:rPr lang="hu-HU" dirty="0"/>
              <a:t>t</a:t>
            </a:r>
            <a:r>
              <a:rPr lang="hu-HU" baseline="-25000" dirty="0"/>
              <a:t>2</a:t>
            </a:r>
            <a:r>
              <a:rPr lang="hu-HU" dirty="0"/>
              <a:t> = t</a:t>
            </a:r>
            <a:r>
              <a:rPr lang="hu-HU" baseline="-25000" dirty="0"/>
              <a:t>1</a:t>
            </a:r>
            <a:r>
              <a:rPr lang="hu-HU" dirty="0"/>
              <a:t> + </a:t>
            </a:r>
            <a:r>
              <a:rPr lang="hu-HU" dirty="0" err="1"/>
              <a:t>t</a:t>
            </a:r>
            <a:r>
              <a:rPr lang="hu-HU" baseline="-25000" dirty="0" err="1"/>
              <a:t>1</a:t>
            </a:r>
            <a:r>
              <a:rPr lang="hu-HU" dirty="0"/>
              <a:t> = 2 t</a:t>
            </a:r>
            <a:r>
              <a:rPr lang="hu-HU" baseline="-25000" dirty="0"/>
              <a:t>1</a:t>
            </a:r>
            <a:r>
              <a:rPr lang="hu-HU" dirty="0" smtClean="0"/>
              <a:t>,    </a:t>
            </a:r>
            <a:r>
              <a:rPr lang="hu-HU" dirty="0"/>
              <a:t>t</a:t>
            </a:r>
            <a:r>
              <a:rPr lang="hu-HU" baseline="-25000" dirty="0"/>
              <a:t>3</a:t>
            </a:r>
            <a:r>
              <a:rPr lang="hu-HU" dirty="0"/>
              <a:t> = t</a:t>
            </a:r>
            <a:r>
              <a:rPr lang="hu-HU" baseline="-25000" dirty="0"/>
              <a:t>2</a:t>
            </a:r>
            <a:r>
              <a:rPr lang="hu-HU" dirty="0"/>
              <a:t> + t</a:t>
            </a:r>
            <a:r>
              <a:rPr lang="hu-HU" baseline="-25000" dirty="0"/>
              <a:t>1</a:t>
            </a:r>
            <a:r>
              <a:rPr lang="hu-HU" dirty="0"/>
              <a:t> = 3 t</a:t>
            </a:r>
            <a:r>
              <a:rPr lang="hu-HU" baseline="-25000" dirty="0"/>
              <a:t>1</a:t>
            </a:r>
            <a:r>
              <a:rPr lang="hu-HU" dirty="0"/>
              <a:t>, … , </a:t>
            </a:r>
            <a:endParaRPr lang="hu-HU" dirty="0" smtClean="0"/>
          </a:p>
          <a:p>
            <a:r>
              <a:rPr lang="hu-HU" dirty="0" smtClean="0"/>
              <a:t>általánosan </a:t>
            </a:r>
            <a:r>
              <a:rPr lang="hu-HU" dirty="0"/>
              <a:t>t</a:t>
            </a:r>
            <a:r>
              <a:rPr lang="hu-HU" baseline="-25000" dirty="0"/>
              <a:t>i</a:t>
            </a:r>
            <a:r>
              <a:rPr lang="hu-HU" dirty="0"/>
              <a:t> = i∙t</a:t>
            </a:r>
            <a:r>
              <a:rPr lang="hu-HU" baseline="-25000" dirty="0"/>
              <a:t>1</a:t>
            </a:r>
            <a:r>
              <a:rPr lang="hu-HU" dirty="0"/>
              <a:t> (</a:t>
            </a:r>
            <a:r>
              <a:rPr lang="hu-HU" dirty="0" err="1"/>
              <a:t>t</a:t>
            </a:r>
            <a:r>
              <a:rPr lang="hu-HU" baseline="-25000" dirty="0" err="1"/>
              <a:t>1</a:t>
            </a:r>
            <a:r>
              <a:rPr lang="hu-HU" dirty="0"/>
              <a:t> a legalsó golyó leesésének ideje</a:t>
            </a:r>
            <a:r>
              <a:rPr lang="hu-HU" dirty="0" smtClean="0"/>
              <a:t>).</a:t>
            </a:r>
          </a:p>
          <a:p>
            <a:endParaRPr lang="hu-HU" dirty="0"/>
          </a:p>
          <a:p>
            <a:r>
              <a:rPr lang="hu-HU" dirty="0"/>
              <a:t>Ebből kifejezhetjük a z</a:t>
            </a:r>
            <a:r>
              <a:rPr lang="hu-HU" baseline="-25000" dirty="0"/>
              <a:t>0i</a:t>
            </a:r>
            <a:r>
              <a:rPr lang="hu-HU" dirty="0"/>
              <a:t> kiindulási magasságok arányát:</a:t>
            </a:r>
          </a:p>
          <a:p>
            <a:r>
              <a:rPr lang="hu-HU" dirty="0"/>
              <a:t>z</a:t>
            </a:r>
            <a:r>
              <a:rPr lang="hu-HU" baseline="-25000" dirty="0"/>
              <a:t>0i</a:t>
            </a:r>
            <a:r>
              <a:rPr lang="hu-HU" dirty="0"/>
              <a:t> = ½g∙(i∙t</a:t>
            </a:r>
            <a:r>
              <a:rPr lang="hu-HU" baseline="-25000" dirty="0"/>
              <a:t>1</a:t>
            </a:r>
            <a:r>
              <a:rPr lang="hu-HU" dirty="0"/>
              <a:t>)</a:t>
            </a:r>
            <a:r>
              <a:rPr lang="hu-HU" baseline="30000" dirty="0"/>
              <a:t>2</a:t>
            </a:r>
            <a:r>
              <a:rPr lang="hu-HU" dirty="0"/>
              <a:t> = i</a:t>
            </a:r>
            <a:r>
              <a:rPr lang="hu-HU" baseline="30000" dirty="0"/>
              <a:t>2</a:t>
            </a:r>
            <a:r>
              <a:rPr lang="hu-HU" dirty="0"/>
              <a:t> ∙½gt</a:t>
            </a:r>
            <a:r>
              <a:rPr lang="hu-HU" baseline="-25000" dirty="0"/>
              <a:t>1</a:t>
            </a:r>
            <a:r>
              <a:rPr lang="hu-HU" baseline="30000" dirty="0"/>
              <a:t>2</a:t>
            </a:r>
            <a:r>
              <a:rPr lang="hu-HU" dirty="0"/>
              <a:t> = i</a:t>
            </a:r>
            <a:r>
              <a:rPr lang="hu-HU" baseline="30000" dirty="0"/>
              <a:t>2</a:t>
            </a:r>
            <a:r>
              <a:rPr lang="hu-HU" dirty="0"/>
              <a:t> ∙ </a:t>
            </a:r>
            <a:r>
              <a:rPr lang="hu-HU" dirty="0" smtClean="0"/>
              <a:t>z</a:t>
            </a:r>
            <a:r>
              <a:rPr lang="hu-HU" baseline="-25000" dirty="0" smtClean="0"/>
              <a:t>01</a:t>
            </a:r>
            <a:r>
              <a:rPr lang="hu-HU" dirty="0" smtClean="0"/>
              <a:t>.</a:t>
            </a:r>
            <a:endParaRPr lang="hu-HU" dirty="0"/>
          </a:p>
          <a:p>
            <a:r>
              <a:rPr lang="hu-HU" dirty="0"/>
              <a:t>A golyóknak tehát négyzetesen növekvő magasságból kell indulniuk.</a:t>
            </a:r>
          </a:p>
          <a:p>
            <a:endParaRPr lang="hu-HU" dirty="0"/>
          </a:p>
        </p:txBody>
      </p:sp>
      <p:cxnSp>
        <p:nvCxnSpPr>
          <p:cNvPr id="3" name="Egyenes összekötő nyíllal 2"/>
          <p:cNvCxnSpPr/>
          <p:nvPr/>
        </p:nvCxnSpPr>
        <p:spPr>
          <a:xfrm flipV="1">
            <a:off x="7596336" y="764704"/>
            <a:ext cx="0" cy="432048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/>
        </p:nvCxnSpPr>
        <p:spPr>
          <a:xfrm>
            <a:off x="7092280" y="5085184"/>
            <a:ext cx="936104" cy="0"/>
          </a:xfrm>
          <a:prstGeom prst="line">
            <a:avLst/>
          </a:prstGeom>
          <a:ln w="1016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zis 6"/>
          <p:cNvSpPr/>
          <p:nvPr/>
        </p:nvSpPr>
        <p:spPr>
          <a:xfrm>
            <a:off x="7380312" y="4797152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7380312" y="422108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7380312" y="3356992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7380312" y="1052736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7380312" y="2348880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3" name="Egyenes összekötő 12"/>
          <p:cNvCxnSpPr/>
          <p:nvPr/>
        </p:nvCxnSpPr>
        <p:spPr>
          <a:xfrm>
            <a:off x="7414216" y="908720"/>
            <a:ext cx="0" cy="414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49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539552" y="332656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chemeClr val="bg1">
                    <a:lumMod val="65000"/>
                  </a:schemeClr>
                </a:solidFill>
              </a:rPr>
              <a:t>1A/5. </a:t>
            </a:r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(MÁ 94.)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Legalább milyen hosszú </a:t>
            </a:r>
            <a:r>
              <a:rPr lang="hu-HU" dirty="0" err="1">
                <a:solidFill>
                  <a:schemeClr val="bg1">
                    <a:lumMod val="65000"/>
                  </a:schemeClr>
                </a:solidFill>
              </a:rPr>
              <a:t>ejtőzsinórt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kell készítenünk,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hu-HU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ha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5 koppanást szeretnénk hallani egyenletes időközönként,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hu-HU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és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az első golyót a fémlemeztől 7 cm távolságra rögzítettük?</a:t>
            </a:r>
          </a:p>
          <a:p>
            <a:endParaRPr lang="hu-HU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z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0i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½g∙(i∙t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)</a:t>
            </a:r>
            <a:r>
              <a:rPr lang="hu-HU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= i</a:t>
            </a:r>
            <a:r>
              <a:rPr lang="hu-HU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∙½gt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= i</a:t>
            </a:r>
            <a:r>
              <a:rPr lang="hu-HU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∙ z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01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golyóknak tehát négyzetesen növekvő magasságból kell indulniuk.</a:t>
            </a:r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legalsó golyó 7 cm magasról indul: z</a:t>
            </a:r>
            <a:r>
              <a:rPr lang="hu-HU" baseline="-25000" dirty="0"/>
              <a:t>01</a:t>
            </a:r>
            <a:r>
              <a:rPr lang="hu-HU" dirty="0"/>
              <a:t> = 0,07 m  </a:t>
            </a:r>
            <a:r>
              <a:rPr lang="hu-HU" dirty="0" smtClean="0">
                <a:sym typeface="Symbol"/>
              </a:rPr>
              <a:t></a:t>
            </a:r>
            <a:r>
              <a:rPr lang="hu-HU" dirty="0" smtClean="0"/>
              <a:t>   </a:t>
            </a:r>
          </a:p>
          <a:p>
            <a:r>
              <a:rPr lang="hu-HU" dirty="0" smtClean="0"/>
              <a:t>a </a:t>
            </a:r>
            <a:r>
              <a:rPr lang="hu-HU" dirty="0"/>
              <a:t>második golyó z</a:t>
            </a:r>
            <a:r>
              <a:rPr lang="hu-HU" baseline="-25000" dirty="0"/>
              <a:t>02</a:t>
            </a:r>
            <a:r>
              <a:rPr lang="hu-HU" dirty="0"/>
              <a:t> = 2</a:t>
            </a:r>
            <a:r>
              <a:rPr lang="hu-HU" baseline="30000" dirty="0"/>
              <a:t>2</a:t>
            </a:r>
            <a:r>
              <a:rPr lang="hu-HU" dirty="0"/>
              <a:t>∙0,07 = 0,28 m magasról,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harmadik golyó z</a:t>
            </a:r>
            <a:r>
              <a:rPr lang="hu-HU" baseline="-25000" dirty="0"/>
              <a:t>03</a:t>
            </a:r>
            <a:r>
              <a:rPr lang="hu-HU" dirty="0"/>
              <a:t> = 3</a:t>
            </a:r>
            <a:r>
              <a:rPr lang="hu-HU" baseline="30000" dirty="0"/>
              <a:t>2</a:t>
            </a:r>
            <a:r>
              <a:rPr lang="hu-HU" dirty="0"/>
              <a:t>∙0,07 = 0,63 m magasról,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negyedik golyó z</a:t>
            </a:r>
            <a:r>
              <a:rPr lang="hu-HU" baseline="-25000" dirty="0"/>
              <a:t>04</a:t>
            </a:r>
            <a:r>
              <a:rPr lang="hu-HU" dirty="0"/>
              <a:t> = 4</a:t>
            </a:r>
            <a:r>
              <a:rPr lang="hu-HU" baseline="30000" dirty="0"/>
              <a:t>2</a:t>
            </a:r>
            <a:r>
              <a:rPr lang="hu-HU" dirty="0"/>
              <a:t>∙0,07 = 1,12 m magasról, és </a:t>
            </a:r>
            <a:endParaRPr lang="hu-HU" dirty="0" smtClean="0"/>
          </a:p>
          <a:p>
            <a:r>
              <a:rPr lang="hu-HU" dirty="0" smtClean="0"/>
              <a:t>az </a:t>
            </a:r>
            <a:r>
              <a:rPr lang="hu-HU" dirty="0"/>
              <a:t>ötödik golyó z</a:t>
            </a:r>
            <a:r>
              <a:rPr lang="hu-HU" baseline="-25000" dirty="0"/>
              <a:t>05</a:t>
            </a:r>
            <a:r>
              <a:rPr lang="hu-HU" dirty="0"/>
              <a:t> = 5</a:t>
            </a:r>
            <a:r>
              <a:rPr lang="hu-HU" baseline="30000" dirty="0"/>
              <a:t>2</a:t>
            </a:r>
            <a:r>
              <a:rPr lang="hu-HU" dirty="0"/>
              <a:t>∙0,07 = 1,75 m magasról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endParaRPr lang="hu-HU" dirty="0"/>
          </a:p>
          <a:p>
            <a:r>
              <a:rPr lang="hu-HU" dirty="0" smtClean="0"/>
              <a:t>Nem </a:t>
            </a:r>
            <a:r>
              <a:rPr lang="hu-HU" dirty="0"/>
              <a:t>kérdés, de kiszámolhatjuk a koppanások között eltelt </a:t>
            </a:r>
            <a:r>
              <a:rPr lang="hu-HU" dirty="0" smtClean="0"/>
              <a:t>időt:</a:t>
            </a:r>
          </a:p>
          <a:p>
            <a:r>
              <a:rPr lang="hu-HU" dirty="0" smtClean="0"/>
              <a:t>z</a:t>
            </a:r>
            <a:r>
              <a:rPr lang="hu-HU" baseline="-25000" dirty="0" smtClean="0"/>
              <a:t>01</a:t>
            </a:r>
            <a:r>
              <a:rPr lang="hu-HU" dirty="0" smtClean="0"/>
              <a:t> </a:t>
            </a:r>
            <a:r>
              <a:rPr lang="hu-HU" dirty="0"/>
              <a:t>= ½gt</a:t>
            </a:r>
            <a:r>
              <a:rPr lang="hu-HU" baseline="-25000" dirty="0"/>
              <a:t>1</a:t>
            </a:r>
            <a:r>
              <a:rPr lang="hu-HU" baseline="30000" dirty="0"/>
              <a:t>2</a:t>
            </a:r>
            <a:r>
              <a:rPr lang="hu-HU" dirty="0"/>
              <a:t> = 0,07 m  </a:t>
            </a:r>
            <a:r>
              <a:rPr lang="hu-HU" dirty="0" smtClean="0">
                <a:sym typeface="Symbol"/>
              </a:rPr>
              <a:t></a:t>
            </a:r>
            <a:r>
              <a:rPr lang="hu-HU" dirty="0" smtClean="0"/>
              <a:t>  </a:t>
            </a:r>
            <a:r>
              <a:rPr lang="hu-HU" dirty="0"/>
              <a:t>t</a:t>
            </a:r>
            <a:r>
              <a:rPr lang="hu-HU" baseline="-25000" dirty="0"/>
              <a:t>1</a:t>
            </a:r>
            <a:r>
              <a:rPr lang="hu-HU" dirty="0"/>
              <a:t> = 0,12 s</a:t>
            </a:r>
            <a:r>
              <a:rPr lang="hu-H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404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90120" y="1454696"/>
            <a:ext cx="4139952" cy="2759968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755576" y="764704"/>
            <a:ext cx="3867918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smtClean="0"/>
              <a:t>KÍSÉRLET</a:t>
            </a:r>
          </a:p>
          <a:p>
            <a:endParaRPr lang="hu-HU" dirty="0" smtClean="0"/>
          </a:p>
          <a:p>
            <a:endParaRPr lang="hu-HU" dirty="0"/>
          </a:p>
          <a:p>
            <a:r>
              <a:rPr lang="hu-HU" dirty="0" err="1" smtClean="0"/>
              <a:t>ejtőzsinór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1.) négyzetesen növekvő</a:t>
            </a:r>
          </a:p>
          <a:p>
            <a:endParaRPr lang="hu-HU" dirty="0" smtClean="0"/>
          </a:p>
          <a:p>
            <a:r>
              <a:rPr lang="hu-HU" dirty="0" smtClean="0"/>
              <a:t>2</a:t>
            </a:r>
            <a:r>
              <a:rPr lang="hu-HU" dirty="0"/>
              <a:t>.) egyenletes </a:t>
            </a:r>
          </a:p>
          <a:p>
            <a:endParaRPr lang="hu-HU" dirty="0" smtClean="0"/>
          </a:p>
          <a:p>
            <a:r>
              <a:rPr lang="hu-HU" dirty="0" smtClean="0"/>
              <a:t>távolsággal felerősített anyacsavarokkal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9007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38</Words>
  <Application>Microsoft Office PowerPoint</Application>
  <PresentationFormat>Diavetítés a képernyőre (4:3 oldalarány)</PresentationFormat>
  <Paragraphs>42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Office-téma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Marian</dc:creator>
  <cp:lastModifiedBy>Marian</cp:lastModifiedBy>
  <cp:revision>14</cp:revision>
  <dcterms:created xsi:type="dcterms:W3CDTF">2020-09-04T11:52:04Z</dcterms:created>
  <dcterms:modified xsi:type="dcterms:W3CDTF">2020-09-22T11:21:39Z</dcterms:modified>
</cp:coreProperties>
</file>